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1"/>
  </p:notesMasterIdLst>
  <p:sldIdLst>
    <p:sldId id="256" r:id="rId2"/>
    <p:sldId id="305" r:id="rId3"/>
    <p:sldId id="259" r:id="rId4"/>
    <p:sldId id="306" r:id="rId5"/>
    <p:sldId id="307" r:id="rId6"/>
    <p:sldId id="308" r:id="rId7"/>
    <p:sldId id="309" r:id="rId8"/>
    <p:sldId id="311" r:id="rId9"/>
    <p:sldId id="310" r:id="rId10"/>
    <p:sldId id="312" r:id="rId11"/>
    <p:sldId id="313" r:id="rId12"/>
    <p:sldId id="315" r:id="rId13"/>
    <p:sldId id="314" r:id="rId14"/>
    <p:sldId id="316" r:id="rId15"/>
    <p:sldId id="317" r:id="rId16"/>
    <p:sldId id="318" r:id="rId17"/>
    <p:sldId id="319" r:id="rId18"/>
    <p:sldId id="280" r:id="rId19"/>
    <p:sldId id="282" r:id="rId20"/>
  </p:sldIdLst>
  <p:sldSz cx="9144000" cy="5143500" type="screen16x9"/>
  <p:notesSz cx="6858000" cy="9144000"/>
  <p:embeddedFontLst>
    <p:embeddedFont>
      <p:font typeface="Roboto Condensed" panose="020B0604020202020204" charset="0"/>
      <p:regular r:id="rId22"/>
      <p:bold r:id="rId23"/>
      <p:italic r:id="rId24"/>
      <p:boldItalic r:id="rId25"/>
    </p:embeddedFont>
    <p:embeddedFont>
      <p:font typeface="Alegreya Sans SC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F377AB-1B1A-40FC-A53A-009B1E16BA83}">
  <a:tblStyle styleId="{4DF377AB-1B1A-40FC-A53A-009B1E16BA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5f1c0551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5f1c0551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207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5f1c05518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5f1c05518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3" name="Google Shape;5973;gc709f4c2f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4" name="Google Shape;5974;gc709f4c2f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6" name="Google Shape;6016;gc5f1c0551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7" name="Google Shape;6017;gc5f1c0551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sz="52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725" y="3099650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627883" y="37635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733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1660626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335302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2674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rot="10800000" flipH="1">
            <a:off x="7675883" y="4014875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10800000" flipH="1">
            <a:off x="8354351" y="18218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flipH="1">
            <a:off x="-12" y="3384775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 rot="-5400000" flipH="1">
            <a:off x="210513" y="46739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 rot="-5400000" flipH="1">
            <a:off x="372438" y="34547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 rot="10800000" flipH="1">
            <a:off x="8386800" y="403571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 rot="-5400000" flipH="1">
            <a:off x="8790050" y="107168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 rot="10800000" flipH="1">
            <a:off x="7132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0800000" flipH="1">
            <a:off x="8430722" y="12737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 rot="10800000" flipH="1">
            <a:off x="74875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flipH="1">
            <a:off x="552562" y="44260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 rot="-5400000" flipH="1">
            <a:off x="4899392" y="419113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 rot="5400000" flipH="1">
            <a:off x="8149483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 rot="8100000" flipH="1">
            <a:off x="190315" y="229910"/>
            <a:ext cx="1068008" cy="909109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 flipH="1">
            <a:off x="7674323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 flipH="1">
            <a:off x="8893523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9"/>
          <p:cNvSpPr/>
          <p:nvPr/>
        </p:nvSpPr>
        <p:spPr>
          <a:xfrm rot="8100000" flipH="1">
            <a:off x="1061760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/>
          <p:nvPr/>
        </p:nvSpPr>
        <p:spPr>
          <a:xfrm rot="-1352207" flipH="1">
            <a:off x="4734301" y="46472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9"/>
          <p:cNvSpPr/>
          <p:nvPr/>
        </p:nvSpPr>
        <p:spPr>
          <a:xfrm rot="-1352207" flipH="1">
            <a:off x="5889893" y="4251154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9"/>
          <p:cNvSpPr/>
          <p:nvPr/>
        </p:nvSpPr>
        <p:spPr>
          <a:xfrm rot="-1352207" flipH="1">
            <a:off x="771901" y="43424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484622" y="11975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7363922" y="306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5334872" y="4045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65829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8335302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891625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68770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965550" y="1718313"/>
            <a:ext cx="34065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965550" y="927988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/>
          <p:nvPr/>
        </p:nvSpPr>
        <p:spPr>
          <a:xfrm rot="5400000">
            <a:off x="4540926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7923658" y="428762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5253075" y="46041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7901025" y="601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4167225" y="4978000"/>
            <a:ext cx="61800" cy="6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/>
          </p:nvPr>
        </p:nvSpPr>
        <p:spPr>
          <a:xfrm>
            <a:off x="712625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028825" y="2205325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3" hasCustomPrompt="1"/>
          </p:nvPr>
        </p:nvSpPr>
        <p:spPr>
          <a:xfrm>
            <a:off x="741841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4"/>
          </p:nvPr>
        </p:nvSpPr>
        <p:spPr>
          <a:xfrm>
            <a:off x="713225" y="3654350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5"/>
          </p:nvPr>
        </p:nvSpPr>
        <p:spPr>
          <a:xfrm>
            <a:off x="1028750" y="3959550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 hasCustomPrompt="1"/>
          </p:nvPr>
        </p:nvSpPr>
        <p:spPr>
          <a:xfrm>
            <a:off x="741841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7"/>
          </p:nvPr>
        </p:nvSpPr>
        <p:spPr>
          <a:xfrm flipH="1">
            <a:off x="6081393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 flipH="1">
            <a:off x="6081393" y="2205322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6205259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3"/>
          </p:nvPr>
        </p:nvSpPr>
        <p:spPr>
          <a:xfrm flipH="1">
            <a:off x="6081393" y="3654350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 flipH="1">
            <a:off x="6081393" y="3959550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6205259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8335965" y="417239"/>
            <a:ext cx="936318" cy="908551"/>
          </a:xfrm>
          <a:custGeom>
            <a:avLst/>
            <a:gdLst/>
            <a:ahLst/>
            <a:cxnLst/>
            <a:rect l="l" t="t" r="r" b="b"/>
            <a:pathLst>
              <a:path w="39453" h="38283" extrusionOk="0">
                <a:moveTo>
                  <a:pt x="13393" y="1"/>
                </a:moveTo>
                <a:cubicBezTo>
                  <a:pt x="13218" y="1"/>
                  <a:pt x="13041" y="32"/>
                  <a:pt x="12869" y="99"/>
                </a:cubicBezTo>
                <a:cubicBezTo>
                  <a:pt x="12110" y="389"/>
                  <a:pt x="11737" y="1245"/>
                  <a:pt x="12027" y="2005"/>
                </a:cubicBezTo>
                <a:cubicBezTo>
                  <a:pt x="12248" y="2557"/>
                  <a:pt x="12787" y="2930"/>
                  <a:pt x="13394" y="2930"/>
                </a:cubicBezTo>
                <a:lnTo>
                  <a:pt x="17275" y="12942"/>
                </a:lnTo>
                <a:cubicBezTo>
                  <a:pt x="16985" y="13108"/>
                  <a:pt x="16695" y="13287"/>
                  <a:pt x="16418" y="13480"/>
                </a:cubicBezTo>
                <a:lnTo>
                  <a:pt x="11171" y="7515"/>
                </a:lnTo>
                <a:cubicBezTo>
                  <a:pt x="11364" y="7142"/>
                  <a:pt x="11309" y="6700"/>
                  <a:pt x="11033" y="6396"/>
                </a:cubicBezTo>
                <a:cubicBezTo>
                  <a:pt x="10837" y="6170"/>
                  <a:pt x="10560" y="6055"/>
                  <a:pt x="10281" y="6055"/>
                </a:cubicBezTo>
                <a:cubicBezTo>
                  <a:pt x="10047" y="6055"/>
                  <a:pt x="9813" y="6136"/>
                  <a:pt x="9624" y="6299"/>
                </a:cubicBezTo>
                <a:cubicBezTo>
                  <a:pt x="9210" y="6658"/>
                  <a:pt x="9168" y="7294"/>
                  <a:pt x="9527" y="7708"/>
                </a:cubicBezTo>
                <a:cubicBezTo>
                  <a:pt x="9724" y="7925"/>
                  <a:pt x="10006" y="8043"/>
                  <a:pt x="10291" y="8043"/>
                </a:cubicBezTo>
                <a:cubicBezTo>
                  <a:pt x="10406" y="8043"/>
                  <a:pt x="10521" y="8024"/>
                  <a:pt x="10632" y="7984"/>
                </a:cubicBezTo>
                <a:lnTo>
                  <a:pt x="15838" y="13908"/>
                </a:lnTo>
                <a:cubicBezTo>
                  <a:pt x="13698" y="15635"/>
                  <a:pt x="12414" y="18203"/>
                  <a:pt x="12317" y="20951"/>
                </a:cubicBezTo>
                <a:lnTo>
                  <a:pt x="4680" y="20951"/>
                </a:lnTo>
                <a:cubicBezTo>
                  <a:pt x="4520" y="20539"/>
                  <a:pt x="4139" y="20320"/>
                  <a:pt x="3756" y="20320"/>
                </a:cubicBezTo>
                <a:cubicBezTo>
                  <a:pt x="3448" y="20320"/>
                  <a:pt x="3137" y="20462"/>
                  <a:pt x="2940" y="20758"/>
                </a:cubicBezTo>
                <a:cubicBezTo>
                  <a:pt x="2484" y="21421"/>
                  <a:pt x="2954" y="22319"/>
                  <a:pt x="3755" y="22319"/>
                </a:cubicBezTo>
                <a:cubicBezTo>
                  <a:pt x="4169" y="22319"/>
                  <a:pt x="4542" y="22056"/>
                  <a:pt x="4694" y="21670"/>
                </a:cubicBezTo>
                <a:lnTo>
                  <a:pt x="12317" y="21670"/>
                </a:lnTo>
                <a:cubicBezTo>
                  <a:pt x="12345" y="22401"/>
                  <a:pt x="12455" y="23120"/>
                  <a:pt x="12648" y="23810"/>
                </a:cubicBezTo>
                <a:lnTo>
                  <a:pt x="2830" y="28851"/>
                </a:lnTo>
                <a:cubicBezTo>
                  <a:pt x="2528" y="28583"/>
                  <a:pt x="2191" y="28468"/>
                  <a:pt x="1866" y="28468"/>
                </a:cubicBezTo>
                <a:cubicBezTo>
                  <a:pt x="880" y="28468"/>
                  <a:pt x="1" y="29528"/>
                  <a:pt x="551" y="30618"/>
                </a:cubicBezTo>
                <a:cubicBezTo>
                  <a:pt x="837" y="31169"/>
                  <a:pt x="1335" y="31414"/>
                  <a:pt x="1831" y="31414"/>
                </a:cubicBezTo>
                <a:cubicBezTo>
                  <a:pt x="2626" y="31414"/>
                  <a:pt x="3415" y="30785"/>
                  <a:pt x="3313" y="29790"/>
                </a:cubicBezTo>
                <a:lnTo>
                  <a:pt x="12980" y="24818"/>
                </a:lnTo>
                <a:cubicBezTo>
                  <a:pt x="14416" y="28450"/>
                  <a:pt x="17924" y="30839"/>
                  <a:pt x="21832" y="30839"/>
                </a:cubicBezTo>
                <a:lnTo>
                  <a:pt x="21832" y="36349"/>
                </a:lnTo>
                <a:cubicBezTo>
                  <a:pt x="20796" y="36750"/>
                  <a:pt x="21086" y="38282"/>
                  <a:pt x="22191" y="38282"/>
                </a:cubicBezTo>
                <a:cubicBezTo>
                  <a:pt x="23296" y="38282"/>
                  <a:pt x="23586" y="36750"/>
                  <a:pt x="22550" y="36349"/>
                </a:cubicBezTo>
                <a:lnTo>
                  <a:pt x="22550" y="30798"/>
                </a:lnTo>
                <a:cubicBezTo>
                  <a:pt x="26361" y="30521"/>
                  <a:pt x="29634" y="27967"/>
                  <a:pt x="30863" y="24349"/>
                </a:cubicBezTo>
                <a:lnTo>
                  <a:pt x="39453" y="29417"/>
                </a:lnTo>
                <a:lnTo>
                  <a:pt x="39453" y="28188"/>
                </a:lnTo>
                <a:lnTo>
                  <a:pt x="31153" y="23299"/>
                </a:lnTo>
                <a:cubicBezTo>
                  <a:pt x="31291" y="22650"/>
                  <a:pt x="31361" y="21973"/>
                  <a:pt x="31361" y="21310"/>
                </a:cubicBezTo>
                <a:cubicBezTo>
                  <a:pt x="31361" y="20371"/>
                  <a:pt x="31222" y="19446"/>
                  <a:pt x="30946" y="18549"/>
                </a:cubicBezTo>
                <a:lnTo>
                  <a:pt x="39453" y="16933"/>
                </a:lnTo>
                <a:lnTo>
                  <a:pt x="39453" y="15869"/>
                </a:lnTo>
                <a:lnTo>
                  <a:pt x="30587" y="17554"/>
                </a:lnTo>
                <a:cubicBezTo>
                  <a:pt x="30159" y="16588"/>
                  <a:pt x="29593" y="15704"/>
                  <a:pt x="28889" y="14930"/>
                </a:cubicBezTo>
                <a:lnTo>
                  <a:pt x="33763" y="9738"/>
                </a:lnTo>
                <a:cubicBezTo>
                  <a:pt x="33890" y="9788"/>
                  <a:pt x="34020" y="9812"/>
                  <a:pt x="34149" y="9812"/>
                </a:cubicBezTo>
                <a:cubicBezTo>
                  <a:pt x="34415" y="9812"/>
                  <a:pt x="34673" y="9708"/>
                  <a:pt x="34868" y="9503"/>
                </a:cubicBezTo>
                <a:cubicBezTo>
                  <a:pt x="35241" y="9103"/>
                  <a:pt x="35227" y="8467"/>
                  <a:pt x="34827" y="8095"/>
                </a:cubicBezTo>
                <a:cubicBezTo>
                  <a:pt x="34635" y="7910"/>
                  <a:pt x="34390" y="7820"/>
                  <a:pt x="34144" y="7820"/>
                </a:cubicBezTo>
                <a:cubicBezTo>
                  <a:pt x="33876" y="7820"/>
                  <a:pt x="33606" y="7927"/>
                  <a:pt x="33404" y="8136"/>
                </a:cubicBezTo>
                <a:cubicBezTo>
                  <a:pt x="33128" y="8440"/>
                  <a:pt x="33059" y="8882"/>
                  <a:pt x="33239" y="9241"/>
                </a:cubicBezTo>
                <a:lnTo>
                  <a:pt x="28391" y="14406"/>
                </a:lnTo>
                <a:cubicBezTo>
                  <a:pt x="26624" y="12721"/>
                  <a:pt x="24276" y="11782"/>
                  <a:pt x="21832" y="11782"/>
                </a:cubicBezTo>
                <a:cubicBezTo>
                  <a:pt x="20589" y="11782"/>
                  <a:pt x="19374" y="12017"/>
                  <a:pt x="18228" y="12486"/>
                </a:cubicBezTo>
                <a:lnTo>
                  <a:pt x="14375" y="2543"/>
                </a:lnTo>
                <a:cubicBezTo>
                  <a:pt x="14830" y="2143"/>
                  <a:pt x="14982" y="1494"/>
                  <a:pt x="14761" y="941"/>
                </a:cubicBezTo>
                <a:cubicBezTo>
                  <a:pt x="14538" y="356"/>
                  <a:pt x="13979" y="1"/>
                  <a:pt x="13393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 rot="5400000">
            <a:off x="5061051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subTitle" idx="1"/>
          </p:nvPr>
        </p:nvSpPr>
        <p:spPr>
          <a:xfrm>
            <a:off x="4985100" y="1718313"/>
            <a:ext cx="34065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4985100" y="927988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ctrTitle"/>
          </p:nvPr>
        </p:nvSpPr>
        <p:spPr>
          <a:xfrm>
            <a:off x="2080950" y="10360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sz="52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642850" y="1670900"/>
            <a:ext cx="38583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1200150" y="326163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385200" y="2412925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629227" y="21264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5"/>
          <p:cNvSpPr/>
          <p:nvPr/>
        </p:nvSpPr>
        <p:spPr>
          <a:xfrm rot="5400000" flipH="1">
            <a:off x="8362897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"/>
          <p:cNvSpPr/>
          <p:nvPr/>
        </p:nvSpPr>
        <p:spPr>
          <a:xfrm flipH="1">
            <a:off x="0" y="1908175"/>
            <a:ext cx="480600" cy="786675"/>
          </a:xfrm>
          <a:custGeom>
            <a:avLst/>
            <a:gdLst/>
            <a:ahLst/>
            <a:cxnLst/>
            <a:rect l="l" t="t" r="r" b="b"/>
            <a:pathLst>
              <a:path w="19224" h="31467" extrusionOk="0">
                <a:moveTo>
                  <a:pt x="10727" y="0"/>
                </a:moveTo>
                <a:cubicBezTo>
                  <a:pt x="10681" y="0"/>
                  <a:pt x="10634" y="3"/>
                  <a:pt x="10587" y="9"/>
                </a:cubicBezTo>
                <a:cubicBezTo>
                  <a:pt x="10072" y="76"/>
                  <a:pt x="9677" y="509"/>
                  <a:pt x="9647" y="1024"/>
                </a:cubicBezTo>
                <a:cubicBezTo>
                  <a:pt x="9617" y="1546"/>
                  <a:pt x="9968" y="2015"/>
                  <a:pt x="10475" y="2135"/>
                </a:cubicBezTo>
                <a:lnTo>
                  <a:pt x="11504" y="10077"/>
                </a:lnTo>
                <a:cubicBezTo>
                  <a:pt x="11057" y="10294"/>
                  <a:pt x="10639" y="10555"/>
                  <a:pt x="10244" y="10861"/>
                </a:cubicBezTo>
                <a:cubicBezTo>
                  <a:pt x="9707" y="11293"/>
                  <a:pt x="9230" y="11808"/>
                  <a:pt x="8842" y="12382"/>
                </a:cubicBezTo>
                <a:lnTo>
                  <a:pt x="2488" y="6796"/>
                </a:lnTo>
                <a:cubicBezTo>
                  <a:pt x="2778" y="5998"/>
                  <a:pt x="2137" y="5331"/>
                  <a:pt x="1457" y="5331"/>
                </a:cubicBezTo>
                <a:cubicBezTo>
                  <a:pt x="1177" y="5331"/>
                  <a:pt x="891" y="5444"/>
                  <a:pt x="660" y="5707"/>
                </a:cubicBezTo>
                <a:cubicBezTo>
                  <a:pt x="0" y="6461"/>
                  <a:pt x="614" y="7511"/>
                  <a:pt x="1456" y="7511"/>
                </a:cubicBezTo>
                <a:cubicBezTo>
                  <a:pt x="1622" y="7511"/>
                  <a:pt x="1797" y="7470"/>
                  <a:pt x="1973" y="7378"/>
                </a:cubicBezTo>
                <a:lnTo>
                  <a:pt x="8402" y="13031"/>
                </a:lnTo>
                <a:cubicBezTo>
                  <a:pt x="8036" y="13709"/>
                  <a:pt x="7783" y="14448"/>
                  <a:pt x="7656" y="15208"/>
                </a:cubicBezTo>
                <a:lnTo>
                  <a:pt x="2391" y="14724"/>
                </a:lnTo>
                <a:cubicBezTo>
                  <a:pt x="2287" y="14357"/>
                  <a:pt x="1984" y="14183"/>
                  <a:pt x="1681" y="14183"/>
                </a:cubicBezTo>
                <a:cubicBezTo>
                  <a:pt x="1332" y="14183"/>
                  <a:pt x="984" y="14415"/>
                  <a:pt x="944" y="14851"/>
                </a:cubicBezTo>
                <a:cubicBezTo>
                  <a:pt x="898" y="15352"/>
                  <a:pt x="1295" y="15664"/>
                  <a:pt x="1695" y="15664"/>
                </a:cubicBezTo>
                <a:cubicBezTo>
                  <a:pt x="1949" y="15664"/>
                  <a:pt x="2204" y="15537"/>
                  <a:pt x="2346" y="15253"/>
                </a:cubicBezTo>
                <a:lnTo>
                  <a:pt x="7574" y="15738"/>
                </a:lnTo>
                <a:cubicBezTo>
                  <a:pt x="7290" y="18497"/>
                  <a:pt x="8663" y="21160"/>
                  <a:pt x="11072" y="22532"/>
                </a:cubicBezTo>
                <a:lnTo>
                  <a:pt x="7015" y="29311"/>
                </a:lnTo>
                <a:cubicBezTo>
                  <a:pt x="6952" y="29301"/>
                  <a:pt x="6890" y="29295"/>
                  <a:pt x="6828" y="29295"/>
                </a:cubicBezTo>
                <a:cubicBezTo>
                  <a:pt x="6382" y="29295"/>
                  <a:pt x="5971" y="29572"/>
                  <a:pt x="5814" y="30005"/>
                </a:cubicBezTo>
                <a:cubicBezTo>
                  <a:pt x="5635" y="30490"/>
                  <a:pt x="5821" y="31042"/>
                  <a:pt x="6269" y="31303"/>
                </a:cubicBezTo>
                <a:cubicBezTo>
                  <a:pt x="6458" y="31416"/>
                  <a:pt x="6650" y="31467"/>
                  <a:pt x="6833" y="31467"/>
                </a:cubicBezTo>
                <a:cubicBezTo>
                  <a:pt x="7647" y="31467"/>
                  <a:pt x="8281" y="30481"/>
                  <a:pt x="7678" y="29714"/>
                </a:cubicBezTo>
                <a:lnTo>
                  <a:pt x="11780" y="22860"/>
                </a:lnTo>
                <a:cubicBezTo>
                  <a:pt x="12004" y="22965"/>
                  <a:pt x="12243" y="23062"/>
                  <a:pt x="12474" y="23144"/>
                </a:cubicBezTo>
                <a:lnTo>
                  <a:pt x="11377" y="28931"/>
                </a:lnTo>
                <a:cubicBezTo>
                  <a:pt x="10572" y="29080"/>
                  <a:pt x="10572" y="30229"/>
                  <a:pt x="11370" y="30385"/>
                </a:cubicBezTo>
                <a:cubicBezTo>
                  <a:pt x="11422" y="30395"/>
                  <a:pt x="11472" y="30399"/>
                  <a:pt x="11520" y="30399"/>
                </a:cubicBezTo>
                <a:cubicBezTo>
                  <a:pt x="12225" y="30399"/>
                  <a:pt x="12556" y="29433"/>
                  <a:pt x="11899" y="29028"/>
                </a:cubicBezTo>
                <a:lnTo>
                  <a:pt x="12996" y="23263"/>
                </a:lnTo>
                <a:cubicBezTo>
                  <a:pt x="13525" y="23387"/>
                  <a:pt x="14060" y="23447"/>
                  <a:pt x="14593" y="23447"/>
                </a:cubicBezTo>
                <a:cubicBezTo>
                  <a:pt x="16051" y="23447"/>
                  <a:pt x="17486" y="22992"/>
                  <a:pt x="18694" y="22129"/>
                </a:cubicBezTo>
                <a:lnTo>
                  <a:pt x="19223" y="22808"/>
                </a:lnTo>
                <a:lnTo>
                  <a:pt x="19223" y="21943"/>
                </a:lnTo>
                <a:lnTo>
                  <a:pt x="19111" y="21801"/>
                </a:lnTo>
                <a:cubicBezTo>
                  <a:pt x="19149" y="21764"/>
                  <a:pt x="19186" y="21727"/>
                  <a:pt x="19223" y="21689"/>
                </a:cubicBezTo>
                <a:lnTo>
                  <a:pt x="19223" y="11174"/>
                </a:lnTo>
                <a:cubicBezTo>
                  <a:pt x="17922" y="10016"/>
                  <a:pt x="16262" y="9402"/>
                  <a:pt x="14574" y="9402"/>
                </a:cubicBezTo>
                <a:cubicBezTo>
                  <a:pt x="13794" y="9402"/>
                  <a:pt x="13009" y="9533"/>
                  <a:pt x="12250" y="9802"/>
                </a:cubicBezTo>
                <a:lnTo>
                  <a:pt x="11243" y="2038"/>
                </a:lnTo>
                <a:cubicBezTo>
                  <a:pt x="11698" y="1784"/>
                  <a:pt x="11914" y="1247"/>
                  <a:pt x="11758" y="755"/>
                </a:cubicBezTo>
                <a:cubicBezTo>
                  <a:pt x="11608" y="301"/>
                  <a:pt x="11194" y="0"/>
                  <a:pt x="1072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 txBox="1"/>
          <p:nvPr/>
        </p:nvSpPr>
        <p:spPr>
          <a:xfrm>
            <a:off x="2892900" y="3137300"/>
            <a:ext cx="3358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This presentation template was created by </a:t>
            </a:r>
            <a:r>
              <a:rPr lang="en" sz="1200" b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Slidesgo</a:t>
            </a:r>
            <a:r>
              <a:rPr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lang="en" sz="1200" b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Flaticon</a:t>
            </a:r>
            <a:r>
              <a:rPr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infographics &amp; images by </a:t>
            </a:r>
            <a:r>
              <a:rPr lang="en" sz="1200" b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Freepik</a:t>
            </a:r>
            <a:r>
              <a:rPr lang="en" sz="12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12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 rot="5400000">
            <a:off x="8078822" y="4234103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/>
          <p:nvPr/>
        </p:nvSpPr>
        <p:spPr>
          <a:xfrm rot="10800000" flipH="1">
            <a:off x="6851291" y="4354059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 rot="10800000" flipH="1">
            <a:off x="2" y="3811049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 rot="10800000" flipH="1">
            <a:off x="610050" y="47518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 rot="10800000" flipH="1">
            <a:off x="8836150" y="46756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 rot="10800000" flipH="1">
            <a:off x="7193525" y="4904289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 rot="10800000" flipH="1">
            <a:off x="1097447" y="468683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/>
          <p:nvPr/>
        </p:nvSpPr>
        <p:spPr>
          <a:xfrm rot="10800000" flipH="1">
            <a:off x="8622197" y="384548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91596" y="1821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 flipH="1">
            <a:off x="-12" y="380510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 rot="10800000" flipH="1">
            <a:off x="8387703" y="650292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 rot="5400000" flipH="1">
            <a:off x="8829505" y="3367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 rot="5400000" flipH="1">
            <a:off x="8667580" y="15559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 flipH="1">
            <a:off x="653218" y="9750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275168" y="3964232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82874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 flipH="1">
            <a:off x="569942" y="36976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 flipH="1">
            <a:off x="15131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85C9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sz="28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800"/>
              <a:buFont typeface="Roboto Condensed"/>
              <a:buChar char="●"/>
              <a:defRPr sz="18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65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9D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/>
          <p:nvPr/>
        </p:nvSpPr>
        <p:spPr>
          <a:xfrm rot="7678746">
            <a:off x="2007060" y="1406913"/>
            <a:ext cx="1552801" cy="1321816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rgbClr val="342524"/>
                </a:solidFill>
              </a:rPr>
              <a:t>COVID </a:t>
            </a:r>
            <a:r>
              <a:rPr lang="en" sz="4700" dirty="0">
                <a:solidFill>
                  <a:schemeClr val="lt1"/>
                </a:solidFill>
              </a:rPr>
              <a:t>19 </a:t>
            </a:r>
            <a:r>
              <a:rPr lang="en" sz="4700" dirty="0" smtClean="0">
                <a:solidFill>
                  <a:srgbClr val="342524"/>
                </a:solidFill>
              </a:rPr>
              <a:t> DataSET</a:t>
            </a:r>
            <a:br>
              <a:rPr lang="en" sz="4700" dirty="0" smtClean="0">
                <a:solidFill>
                  <a:srgbClr val="342524"/>
                </a:solidFill>
              </a:rPr>
            </a:br>
            <a:r>
              <a:rPr lang="en" sz="4700" dirty="0" smtClean="0"/>
              <a:t>Analysis with SQL</a:t>
            </a:r>
            <a:endParaRPr sz="4900" dirty="0">
              <a:solidFill>
                <a:srgbClr val="342524"/>
              </a:solidFill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738472" y="3403867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Unraveling Insights Through </a:t>
            </a:r>
            <a:r>
              <a:rPr lang="en-US" dirty="0" smtClean="0"/>
              <a:t>Data</a:t>
            </a:r>
          </a:p>
          <a:p>
            <a:pPr marL="0" lvl="0" indent="0"/>
            <a:r>
              <a:rPr lang="en-US" dirty="0" err="1" smtClean="0">
                <a:solidFill>
                  <a:srgbClr val="232E44"/>
                </a:solidFill>
              </a:rPr>
              <a:t>Rakib</a:t>
            </a:r>
            <a:r>
              <a:rPr lang="en-US" dirty="0" smtClean="0">
                <a:solidFill>
                  <a:srgbClr val="232E44"/>
                </a:solidFill>
              </a:rPr>
              <a:t> Hasan </a:t>
            </a:r>
            <a:r>
              <a:rPr lang="en-US" dirty="0" err="1" smtClean="0">
                <a:solidFill>
                  <a:srgbClr val="232E44"/>
                </a:solidFill>
              </a:rPr>
              <a:t>Rahad</a:t>
            </a:r>
            <a:endParaRPr lang="en-US" dirty="0" smtClean="0">
              <a:solidFill>
                <a:srgbClr val="232E44"/>
              </a:solidFill>
            </a:endParaRPr>
          </a:p>
          <a:p>
            <a:pPr marL="0" lvl="0" indent="0"/>
            <a:r>
              <a:rPr lang="en-US" dirty="0" smtClean="0"/>
              <a:t>05/05/2024</a:t>
            </a:r>
            <a:endParaRPr dirty="0">
              <a:solidFill>
                <a:srgbClr val="232E44"/>
              </a:solidFill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4249994" y="391642"/>
            <a:ext cx="4737022" cy="4131933"/>
            <a:chOff x="4249994" y="391642"/>
            <a:chExt cx="4737022" cy="4131933"/>
          </a:xfrm>
        </p:grpSpPr>
        <p:grpSp>
          <p:nvGrpSpPr>
            <p:cNvPr id="348" name="Google Shape;348;p32"/>
            <p:cNvGrpSpPr/>
            <p:nvPr/>
          </p:nvGrpSpPr>
          <p:grpSpPr>
            <a:xfrm>
              <a:off x="4249994" y="391642"/>
              <a:ext cx="2035371" cy="1121588"/>
              <a:chOff x="6393575" y="998725"/>
              <a:chExt cx="2035575" cy="1121700"/>
            </a:xfrm>
          </p:grpSpPr>
          <p:sp>
            <p:nvSpPr>
              <p:cNvPr id="349" name="Google Shape;349;p32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372;p32"/>
            <p:cNvSpPr/>
            <p:nvPr/>
          </p:nvSpPr>
          <p:spPr>
            <a:xfrm>
              <a:off x="6360184" y="3901570"/>
              <a:ext cx="1098933" cy="359239"/>
            </a:xfrm>
            <a:custGeom>
              <a:avLst/>
              <a:gdLst/>
              <a:ahLst/>
              <a:cxnLst/>
              <a:rect l="l" t="t" r="r" b="b"/>
              <a:pathLst>
                <a:path w="46305" h="15137" extrusionOk="0">
                  <a:moveTo>
                    <a:pt x="23159" y="1"/>
                  </a:moveTo>
                  <a:cubicBezTo>
                    <a:pt x="10371" y="1"/>
                    <a:pt x="0" y="3384"/>
                    <a:pt x="0" y="7568"/>
                  </a:cubicBezTo>
                  <a:cubicBezTo>
                    <a:pt x="0" y="11739"/>
                    <a:pt x="10371" y="15136"/>
                    <a:pt x="23159" y="15136"/>
                  </a:cubicBezTo>
                  <a:cubicBezTo>
                    <a:pt x="35947" y="15136"/>
                    <a:pt x="46304" y="11739"/>
                    <a:pt x="46304" y="7568"/>
                  </a:cubicBezTo>
                  <a:cubicBezTo>
                    <a:pt x="46304" y="3384"/>
                    <a:pt x="35947" y="1"/>
                    <a:pt x="23159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6945190" y="3933372"/>
              <a:ext cx="1659685" cy="359215"/>
            </a:xfrm>
            <a:custGeom>
              <a:avLst/>
              <a:gdLst/>
              <a:ahLst/>
              <a:cxnLst/>
              <a:rect l="l" t="t" r="r" b="b"/>
              <a:pathLst>
                <a:path w="69933" h="15136" extrusionOk="0">
                  <a:moveTo>
                    <a:pt x="34967" y="0"/>
                  </a:moveTo>
                  <a:cubicBezTo>
                    <a:pt x="15661" y="0"/>
                    <a:pt x="0" y="3384"/>
                    <a:pt x="0" y="7568"/>
                  </a:cubicBezTo>
                  <a:cubicBezTo>
                    <a:pt x="0" y="11752"/>
                    <a:pt x="15661" y="15136"/>
                    <a:pt x="34967" y="15136"/>
                  </a:cubicBezTo>
                  <a:cubicBezTo>
                    <a:pt x="54286" y="15136"/>
                    <a:pt x="69933" y="11752"/>
                    <a:pt x="69933" y="7568"/>
                  </a:cubicBezTo>
                  <a:cubicBezTo>
                    <a:pt x="69933" y="3384"/>
                    <a:pt x="54286" y="0"/>
                    <a:pt x="3496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707170" y="1827990"/>
              <a:ext cx="195034" cy="294069"/>
            </a:xfrm>
            <a:custGeom>
              <a:avLst/>
              <a:gdLst/>
              <a:ahLst/>
              <a:cxnLst/>
              <a:rect l="l" t="t" r="r" b="b"/>
              <a:pathLst>
                <a:path w="8218" h="12391" extrusionOk="0">
                  <a:moveTo>
                    <a:pt x="8218" y="0"/>
                  </a:moveTo>
                  <a:lnTo>
                    <a:pt x="733" y="5994"/>
                  </a:lnTo>
                  <a:cubicBezTo>
                    <a:pt x="733" y="5994"/>
                    <a:pt x="1" y="11145"/>
                    <a:pt x="3232" y="12318"/>
                  </a:cubicBezTo>
                  <a:cubicBezTo>
                    <a:pt x="3367" y="12367"/>
                    <a:pt x="3499" y="12391"/>
                    <a:pt x="3629" y="12391"/>
                  </a:cubicBezTo>
                  <a:cubicBezTo>
                    <a:pt x="6607" y="12391"/>
                    <a:pt x="8218" y="1"/>
                    <a:pt x="821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6872759" y="2043600"/>
              <a:ext cx="37640" cy="23994"/>
            </a:xfrm>
            <a:custGeom>
              <a:avLst/>
              <a:gdLst/>
              <a:ahLst/>
              <a:cxnLst/>
              <a:rect l="l" t="t" r="r" b="b"/>
              <a:pathLst>
                <a:path w="1586" h="1011" extrusionOk="0">
                  <a:moveTo>
                    <a:pt x="1432" y="0"/>
                  </a:moveTo>
                  <a:cubicBezTo>
                    <a:pt x="1416" y="0"/>
                    <a:pt x="1399" y="5"/>
                    <a:pt x="1381" y="16"/>
                  </a:cubicBezTo>
                  <a:lnTo>
                    <a:pt x="83" y="803"/>
                  </a:lnTo>
                  <a:cubicBezTo>
                    <a:pt x="1" y="858"/>
                    <a:pt x="28" y="1010"/>
                    <a:pt x="139" y="1010"/>
                  </a:cubicBezTo>
                  <a:cubicBezTo>
                    <a:pt x="166" y="1010"/>
                    <a:pt x="180" y="996"/>
                    <a:pt x="194" y="996"/>
                  </a:cubicBezTo>
                  <a:lnTo>
                    <a:pt x="1492" y="209"/>
                  </a:lnTo>
                  <a:cubicBezTo>
                    <a:pt x="1585" y="139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6910446" y="1667203"/>
              <a:ext cx="416766" cy="375140"/>
            </a:xfrm>
            <a:custGeom>
              <a:avLst/>
              <a:gdLst/>
              <a:ahLst/>
              <a:cxnLst/>
              <a:rect l="l" t="t" r="r" b="b"/>
              <a:pathLst>
                <a:path w="17561" h="15807" extrusionOk="0">
                  <a:moveTo>
                    <a:pt x="17393" y="1"/>
                  </a:moveTo>
                  <a:cubicBezTo>
                    <a:pt x="17372" y="1"/>
                    <a:pt x="17352" y="7"/>
                    <a:pt x="17332" y="22"/>
                  </a:cubicBezTo>
                  <a:cubicBezTo>
                    <a:pt x="16890" y="395"/>
                    <a:pt x="16476" y="809"/>
                    <a:pt x="16130" y="1279"/>
                  </a:cubicBezTo>
                  <a:cubicBezTo>
                    <a:pt x="15978" y="1445"/>
                    <a:pt x="15840" y="1610"/>
                    <a:pt x="15702" y="1776"/>
                  </a:cubicBezTo>
                  <a:cubicBezTo>
                    <a:pt x="15122" y="2439"/>
                    <a:pt x="14307" y="2978"/>
                    <a:pt x="13216" y="3433"/>
                  </a:cubicBezTo>
                  <a:cubicBezTo>
                    <a:pt x="12719" y="3627"/>
                    <a:pt x="12181" y="3806"/>
                    <a:pt x="11615" y="3972"/>
                  </a:cubicBezTo>
                  <a:cubicBezTo>
                    <a:pt x="10358" y="4359"/>
                    <a:pt x="9074" y="4759"/>
                    <a:pt x="8148" y="5657"/>
                  </a:cubicBezTo>
                  <a:cubicBezTo>
                    <a:pt x="7637" y="6140"/>
                    <a:pt x="7347" y="6748"/>
                    <a:pt x="7057" y="7341"/>
                  </a:cubicBezTo>
                  <a:cubicBezTo>
                    <a:pt x="6781" y="7949"/>
                    <a:pt x="6505" y="8515"/>
                    <a:pt x="6022" y="8971"/>
                  </a:cubicBezTo>
                  <a:cubicBezTo>
                    <a:pt x="5538" y="9427"/>
                    <a:pt x="4903" y="9703"/>
                    <a:pt x="4295" y="9979"/>
                  </a:cubicBezTo>
                  <a:cubicBezTo>
                    <a:pt x="3550" y="10310"/>
                    <a:pt x="2790" y="10642"/>
                    <a:pt x="2252" y="11319"/>
                  </a:cubicBezTo>
                  <a:cubicBezTo>
                    <a:pt x="1741" y="11968"/>
                    <a:pt x="1395" y="12713"/>
                    <a:pt x="1216" y="13514"/>
                  </a:cubicBezTo>
                  <a:cubicBezTo>
                    <a:pt x="1174" y="13666"/>
                    <a:pt x="1133" y="13804"/>
                    <a:pt x="1105" y="13956"/>
                  </a:cubicBezTo>
                  <a:cubicBezTo>
                    <a:pt x="953" y="14647"/>
                    <a:pt x="829" y="15241"/>
                    <a:pt x="111" y="15613"/>
                  </a:cubicBezTo>
                  <a:cubicBezTo>
                    <a:pt x="1" y="15655"/>
                    <a:pt x="42" y="15807"/>
                    <a:pt x="153" y="15807"/>
                  </a:cubicBezTo>
                  <a:lnTo>
                    <a:pt x="194" y="15807"/>
                  </a:lnTo>
                  <a:cubicBezTo>
                    <a:pt x="1009" y="15392"/>
                    <a:pt x="1147" y="14716"/>
                    <a:pt x="1313" y="14011"/>
                  </a:cubicBezTo>
                  <a:cubicBezTo>
                    <a:pt x="1340" y="13860"/>
                    <a:pt x="1368" y="13721"/>
                    <a:pt x="1409" y="13570"/>
                  </a:cubicBezTo>
                  <a:cubicBezTo>
                    <a:pt x="1589" y="12796"/>
                    <a:pt x="1934" y="12064"/>
                    <a:pt x="2417" y="11443"/>
                  </a:cubicBezTo>
                  <a:cubicBezTo>
                    <a:pt x="2928" y="10808"/>
                    <a:pt x="3633" y="10504"/>
                    <a:pt x="4392" y="10172"/>
                  </a:cubicBezTo>
                  <a:cubicBezTo>
                    <a:pt x="5014" y="9896"/>
                    <a:pt x="5663" y="9606"/>
                    <a:pt x="6187" y="9123"/>
                  </a:cubicBezTo>
                  <a:cubicBezTo>
                    <a:pt x="6698" y="8640"/>
                    <a:pt x="7002" y="8004"/>
                    <a:pt x="7265" y="7438"/>
                  </a:cubicBezTo>
                  <a:cubicBezTo>
                    <a:pt x="7541" y="6858"/>
                    <a:pt x="7817" y="6264"/>
                    <a:pt x="8300" y="5795"/>
                  </a:cubicBezTo>
                  <a:cubicBezTo>
                    <a:pt x="9198" y="4952"/>
                    <a:pt x="10455" y="4552"/>
                    <a:pt x="11684" y="4179"/>
                  </a:cubicBezTo>
                  <a:cubicBezTo>
                    <a:pt x="12236" y="4013"/>
                    <a:pt x="12788" y="3834"/>
                    <a:pt x="13313" y="3627"/>
                  </a:cubicBezTo>
                  <a:cubicBezTo>
                    <a:pt x="14418" y="3157"/>
                    <a:pt x="15260" y="2605"/>
                    <a:pt x="15868" y="1914"/>
                  </a:cubicBezTo>
                  <a:cubicBezTo>
                    <a:pt x="16020" y="1749"/>
                    <a:pt x="16158" y="1583"/>
                    <a:pt x="16296" y="1403"/>
                  </a:cubicBezTo>
                  <a:cubicBezTo>
                    <a:pt x="16641" y="961"/>
                    <a:pt x="17028" y="561"/>
                    <a:pt x="17470" y="202"/>
                  </a:cubicBezTo>
                  <a:cubicBezTo>
                    <a:pt x="17560" y="134"/>
                    <a:pt x="17484" y="1"/>
                    <a:pt x="17393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005084" y="1950569"/>
              <a:ext cx="82945" cy="84559"/>
            </a:xfrm>
            <a:custGeom>
              <a:avLst/>
              <a:gdLst/>
              <a:ahLst/>
              <a:cxnLst/>
              <a:rect l="l" t="t" r="r" b="b"/>
              <a:pathLst>
                <a:path w="3495" h="3563" extrusionOk="0">
                  <a:moveTo>
                    <a:pt x="1838" y="0"/>
                  </a:moveTo>
                  <a:lnTo>
                    <a:pt x="1" y="829"/>
                  </a:lnTo>
                  <a:lnTo>
                    <a:pt x="1354" y="3563"/>
                  </a:lnTo>
                  <a:lnTo>
                    <a:pt x="3495" y="256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047043" y="1929138"/>
              <a:ext cx="72123" cy="82399"/>
            </a:xfrm>
            <a:custGeom>
              <a:avLst/>
              <a:gdLst/>
              <a:ahLst/>
              <a:cxnLst/>
              <a:rect l="l" t="t" r="r" b="b"/>
              <a:pathLst>
                <a:path w="3039" h="3472" extrusionOk="0">
                  <a:moveTo>
                    <a:pt x="2248" y="0"/>
                  </a:moveTo>
                  <a:cubicBezTo>
                    <a:pt x="1377" y="0"/>
                    <a:pt x="1" y="958"/>
                    <a:pt x="1" y="958"/>
                  </a:cubicBezTo>
                  <a:cubicBezTo>
                    <a:pt x="1" y="958"/>
                    <a:pt x="912" y="3444"/>
                    <a:pt x="1727" y="3472"/>
                  </a:cubicBezTo>
                  <a:cubicBezTo>
                    <a:pt x="1729" y="3472"/>
                    <a:pt x="1731" y="3472"/>
                    <a:pt x="1732" y="3472"/>
                  </a:cubicBezTo>
                  <a:cubicBezTo>
                    <a:pt x="2530" y="3472"/>
                    <a:pt x="3038" y="557"/>
                    <a:pt x="2790" y="226"/>
                  </a:cubicBezTo>
                  <a:cubicBezTo>
                    <a:pt x="2665" y="64"/>
                    <a:pt x="2473" y="0"/>
                    <a:pt x="2248" y="0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813372" y="3984824"/>
              <a:ext cx="253368" cy="133733"/>
            </a:xfrm>
            <a:custGeom>
              <a:avLst/>
              <a:gdLst/>
              <a:ahLst/>
              <a:cxnLst/>
              <a:rect l="l" t="t" r="r" b="b"/>
              <a:pathLst>
                <a:path w="10676" h="5635" extrusionOk="0">
                  <a:moveTo>
                    <a:pt x="111" y="0"/>
                  </a:moveTo>
                  <a:cubicBezTo>
                    <a:pt x="111" y="0"/>
                    <a:pt x="42" y="1091"/>
                    <a:pt x="28" y="1796"/>
                  </a:cubicBezTo>
                  <a:cubicBezTo>
                    <a:pt x="28" y="2307"/>
                    <a:pt x="0" y="2804"/>
                    <a:pt x="0" y="3232"/>
                  </a:cubicBezTo>
                  <a:cubicBezTo>
                    <a:pt x="0" y="4047"/>
                    <a:pt x="622" y="4737"/>
                    <a:pt x="1437" y="4834"/>
                  </a:cubicBezTo>
                  <a:cubicBezTo>
                    <a:pt x="3556" y="5131"/>
                    <a:pt x="7402" y="5635"/>
                    <a:pt x="9119" y="5635"/>
                  </a:cubicBezTo>
                  <a:cubicBezTo>
                    <a:pt x="9394" y="5635"/>
                    <a:pt x="9614" y="5622"/>
                    <a:pt x="9764" y="5593"/>
                  </a:cubicBezTo>
                  <a:cubicBezTo>
                    <a:pt x="10496" y="5455"/>
                    <a:pt x="10675" y="5082"/>
                    <a:pt x="10675" y="4751"/>
                  </a:cubicBezTo>
                  <a:cubicBezTo>
                    <a:pt x="10675" y="4433"/>
                    <a:pt x="10454" y="4157"/>
                    <a:pt x="10150" y="4074"/>
                  </a:cubicBezTo>
                  <a:cubicBezTo>
                    <a:pt x="8521" y="3743"/>
                    <a:pt x="4005" y="69"/>
                    <a:pt x="4005" y="69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873732" y="1604905"/>
              <a:ext cx="887548" cy="620534"/>
            </a:xfrm>
            <a:custGeom>
              <a:avLst/>
              <a:gdLst/>
              <a:ahLst/>
              <a:cxnLst/>
              <a:rect l="l" t="t" r="r" b="b"/>
              <a:pathLst>
                <a:path w="37398" h="26147" extrusionOk="0">
                  <a:moveTo>
                    <a:pt x="24188" y="0"/>
                  </a:moveTo>
                  <a:cubicBezTo>
                    <a:pt x="22665" y="0"/>
                    <a:pt x="21563" y="1413"/>
                    <a:pt x="19569" y="2178"/>
                  </a:cubicBezTo>
                  <a:cubicBezTo>
                    <a:pt x="18147" y="3034"/>
                    <a:pt x="17553" y="4815"/>
                    <a:pt x="16324" y="5893"/>
                  </a:cubicBezTo>
                  <a:cubicBezTo>
                    <a:pt x="15316" y="6749"/>
                    <a:pt x="14335" y="7177"/>
                    <a:pt x="13079" y="7688"/>
                  </a:cubicBezTo>
                  <a:cubicBezTo>
                    <a:pt x="12305" y="8005"/>
                    <a:pt x="10786" y="8323"/>
                    <a:pt x="10234" y="8931"/>
                  </a:cubicBezTo>
                  <a:cubicBezTo>
                    <a:pt x="9792" y="9428"/>
                    <a:pt x="9972" y="10160"/>
                    <a:pt x="9820" y="10726"/>
                  </a:cubicBezTo>
                  <a:cubicBezTo>
                    <a:pt x="9640" y="11444"/>
                    <a:pt x="9102" y="12038"/>
                    <a:pt x="8549" y="12521"/>
                  </a:cubicBezTo>
                  <a:cubicBezTo>
                    <a:pt x="7320" y="13571"/>
                    <a:pt x="4917" y="13792"/>
                    <a:pt x="4323" y="15352"/>
                  </a:cubicBezTo>
                  <a:cubicBezTo>
                    <a:pt x="3992" y="16236"/>
                    <a:pt x="4710" y="16802"/>
                    <a:pt x="4185" y="17783"/>
                  </a:cubicBezTo>
                  <a:cubicBezTo>
                    <a:pt x="3329" y="19371"/>
                    <a:pt x="1147" y="20379"/>
                    <a:pt x="567" y="22036"/>
                  </a:cubicBezTo>
                  <a:cubicBezTo>
                    <a:pt x="1" y="23638"/>
                    <a:pt x="2086" y="25640"/>
                    <a:pt x="3619" y="25792"/>
                  </a:cubicBezTo>
                  <a:cubicBezTo>
                    <a:pt x="3698" y="25799"/>
                    <a:pt x="3776" y="25802"/>
                    <a:pt x="3853" y="25802"/>
                  </a:cubicBezTo>
                  <a:cubicBezTo>
                    <a:pt x="4718" y="25802"/>
                    <a:pt x="5531" y="25409"/>
                    <a:pt x="6367" y="25295"/>
                  </a:cubicBezTo>
                  <a:cubicBezTo>
                    <a:pt x="6629" y="25256"/>
                    <a:pt x="6877" y="25238"/>
                    <a:pt x="7116" y="25238"/>
                  </a:cubicBezTo>
                  <a:cubicBezTo>
                    <a:pt x="7973" y="25238"/>
                    <a:pt x="8709" y="25471"/>
                    <a:pt x="9530" y="25806"/>
                  </a:cubicBezTo>
                  <a:cubicBezTo>
                    <a:pt x="10073" y="26042"/>
                    <a:pt x="10623" y="26147"/>
                    <a:pt x="11167" y="26147"/>
                  </a:cubicBezTo>
                  <a:cubicBezTo>
                    <a:pt x="12626" y="26147"/>
                    <a:pt x="14036" y="25390"/>
                    <a:pt x="15123" y="24384"/>
                  </a:cubicBezTo>
                  <a:cubicBezTo>
                    <a:pt x="16241" y="23362"/>
                    <a:pt x="16738" y="22271"/>
                    <a:pt x="17622" y="21138"/>
                  </a:cubicBezTo>
                  <a:cubicBezTo>
                    <a:pt x="18464" y="20047"/>
                    <a:pt x="19970" y="19426"/>
                    <a:pt x="21240" y="18887"/>
                  </a:cubicBezTo>
                  <a:cubicBezTo>
                    <a:pt x="22063" y="18540"/>
                    <a:pt x="22860" y="18437"/>
                    <a:pt x="23652" y="18437"/>
                  </a:cubicBezTo>
                  <a:cubicBezTo>
                    <a:pt x="24807" y="18437"/>
                    <a:pt x="25951" y="18656"/>
                    <a:pt x="27149" y="18656"/>
                  </a:cubicBezTo>
                  <a:cubicBezTo>
                    <a:pt x="27512" y="18656"/>
                    <a:pt x="27881" y="18636"/>
                    <a:pt x="28256" y="18584"/>
                  </a:cubicBezTo>
                  <a:cubicBezTo>
                    <a:pt x="28328" y="18574"/>
                    <a:pt x="28403" y="18569"/>
                    <a:pt x="28481" y="18569"/>
                  </a:cubicBezTo>
                  <a:cubicBezTo>
                    <a:pt x="30193" y="18569"/>
                    <a:pt x="33285" y="20838"/>
                    <a:pt x="34934" y="20838"/>
                  </a:cubicBezTo>
                  <a:cubicBezTo>
                    <a:pt x="35314" y="20838"/>
                    <a:pt x="35617" y="20717"/>
                    <a:pt x="35809" y="20420"/>
                  </a:cubicBezTo>
                  <a:cubicBezTo>
                    <a:pt x="37398" y="17990"/>
                    <a:pt x="34801" y="11044"/>
                    <a:pt x="32592" y="9386"/>
                  </a:cubicBezTo>
                  <a:cubicBezTo>
                    <a:pt x="32081" y="9027"/>
                    <a:pt x="31653" y="8572"/>
                    <a:pt x="31307" y="8047"/>
                  </a:cubicBezTo>
                  <a:cubicBezTo>
                    <a:pt x="31045" y="7619"/>
                    <a:pt x="30948" y="6970"/>
                    <a:pt x="30576" y="6597"/>
                  </a:cubicBezTo>
                  <a:cubicBezTo>
                    <a:pt x="30092" y="6086"/>
                    <a:pt x="29277" y="6017"/>
                    <a:pt x="28684" y="5644"/>
                  </a:cubicBezTo>
                  <a:cubicBezTo>
                    <a:pt x="26640" y="4346"/>
                    <a:pt x="27855" y="1543"/>
                    <a:pt x="25604" y="383"/>
                  </a:cubicBezTo>
                  <a:cubicBezTo>
                    <a:pt x="25079" y="112"/>
                    <a:pt x="24617" y="0"/>
                    <a:pt x="2418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7086114" y="2120446"/>
              <a:ext cx="96710" cy="213925"/>
            </a:xfrm>
            <a:custGeom>
              <a:avLst/>
              <a:gdLst/>
              <a:ahLst/>
              <a:cxnLst/>
              <a:rect l="l" t="t" r="r" b="b"/>
              <a:pathLst>
                <a:path w="4075" h="9014" extrusionOk="0">
                  <a:moveTo>
                    <a:pt x="2762" y="0"/>
                  </a:moveTo>
                  <a:cubicBezTo>
                    <a:pt x="2701" y="0"/>
                    <a:pt x="2632" y="3"/>
                    <a:pt x="2555" y="9"/>
                  </a:cubicBezTo>
                  <a:cubicBezTo>
                    <a:pt x="1699" y="92"/>
                    <a:pt x="843" y="216"/>
                    <a:pt x="1" y="396"/>
                  </a:cubicBezTo>
                  <a:lnTo>
                    <a:pt x="373" y="5754"/>
                  </a:lnTo>
                  <a:lnTo>
                    <a:pt x="3301" y="9013"/>
                  </a:lnTo>
                  <a:cubicBezTo>
                    <a:pt x="3301" y="9013"/>
                    <a:pt x="4074" y="5561"/>
                    <a:pt x="3467" y="3061"/>
                  </a:cubicBezTo>
                  <a:cubicBezTo>
                    <a:pt x="2910" y="716"/>
                    <a:pt x="3689" y="0"/>
                    <a:pt x="2762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6725285" y="1755226"/>
              <a:ext cx="512931" cy="386175"/>
            </a:xfrm>
            <a:custGeom>
              <a:avLst/>
              <a:gdLst/>
              <a:ahLst/>
              <a:cxnLst/>
              <a:rect l="l" t="t" r="r" b="b"/>
              <a:pathLst>
                <a:path w="21613" h="16272" extrusionOk="0">
                  <a:moveTo>
                    <a:pt x="3135" y="0"/>
                  </a:moveTo>
                  <a:lnTo>
                    <a:pt x="0" y="3853"/>
                  </a:lnTo>
                  <a:cubicBezTo>
                    <a:pt x="3718" y="14623"/>
                    <a:pt x="10979" y="16272"/>
                    <a:pt x="15077" y="16272"/>
                  </a:cubicBezTo>
                  <a:cubicBezTo>
                    <a:pt x="16885" y="16272"/>
                    <a:pt x="18077" y="15951"/>
                    <a:pt x="18077" y="15951"/>
                  </a:cubicBezTo>
                  <a:lnTo>
                    <a:pt x="21612" y="2928"/>
                  </a:lnTo>
                  <a:lnTo>
                    <a:pt x="21612" y="2928"/>
                  </a:lnTo>
                  <a:cubicBezTo>
                    <a:pt x="18598" y="3772"/>
                    <a:pt x="16014" y="4101"/>
                    <a:pt x="13817" y="4101"/>
                  </a:cubicBezTo>
                  <a:cubicBezTo>
                    <a:pt x="6062" y="4101"/>
                    <a:pt x="3135" y="0"/>
                    <a:pt x="3135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7471530" y="1809954"/>
              <a:ext cx="601097" cy="447073"/>
            </a:xfrm>
            <a:custGeom>
              <a:avLst/>
              <a:gdLst/>
              <a:ahLst/>
              <a:cxnLst/>
              <a:rect l="l" t="t" r="r" b="b"/>
              <a:pathLst>
                <a:path w="25328" h="18838" extrusionOk="0">
                  <a:moveTo>
                    <a:pt x="1423" y="1"/>
                  </a:moveTo>
                  <a:cubicBezTo>
                    <a:pt x="1423" y="1"/>
                    <a:pt x="1" y="8604"/>
                    <a:pt x="2058" y="11725"/>
                  </a:cubicBezTo>
                  <a:cubicBezTo>
                    <a:pt x="4126" y="14827"/>
                    <a:pt x="4612" y="18837"/>
                    <a:pt x="11730" y="18837"/>
                  </a:cubicBezTo>
                  <a:cubicBezTo>
                    <a:pt x="11742" y="18837"/>
                    <a:pt x="11754" y="18837"/>
                    <a:pt x="11767" y="18837"/>
                  </a:cubicBezTo>
                  <a:cubicBezTo>
                    <a:pt x="17677" y="18809"/>
                    <a:pt x="25328" y="12195"/>
                    <a:pt x="25328" y="12195"/>
                  </a:cubicBezTo>
                  <a:lnTo>
                    <a:pt x="21875" y="5607"/>
                  </a:lnTo>
                  <a:cubicBezTo>
                    <a:pt x="21875" y="5607"/>
                    <a:pt x="15674" y="9658"/>
                    <a:pt x="12913" y="9658"/>
                  </a:cubicBezTo>
                  <a:cubicBezTo>
                    <a:pt x="12379" y="9658"/>
                    <a:pt x="11973" y="9506"/>
                    <a:pt x="11767" y="9143"/>
                  </a:cubicBezTo>
                  <a:cubicBezTo>
                    <a:pt x="7624" y="1893"/>
                    <a:pt x="1424" y="1"/>
                    <a:pt x="1423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7762561" y="3842263"/>
              <a:ext cx="145884" cy="144222"/>
            </a:xfrm>
            <a:custGeom>
              <a:avLst/>
              <a:gdLst/>
              <a:ahLst/>
              <a:cxnLst/>
              <a:rect l="l" t="t" r="r" b="b"/>
              <a:pathLst>
                <a:path w="6147" h="6077" extrusionOk="0">
                  <a:moveTo>
                    <a:pt x="1" y="0"/>
                  </a:moveTo>
                  <a:lnTo>
                    <a:pt x="2252" y="6007"/>
                  </a:lnTo>
                  <a:lnTo>
                    <a:pt x="6146" y="6076"/>
                  </a:lnTo>
                  <a:lnTo>
                    <a:pt x="5718" y="2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078899" y="3963512"/>
              <a:ext cx="257640" cy="124382"/>
            </a:xfrm>
            <a:custGeom>
              <a:avLst/>
              <a:gdLst/>
              <a:ahLst/>
              <a:cxnLst/>
              <a:rect l="l" t="t" r="r" b="b"/>
              <a:pathLst>
                <a:path w="10856" h="5241" extrusionOk="0">
                  <a:moveTo>
                    <a:pt x="3868" y="1"/>
                  </a:moveTo>
                  <a:lnTo>
                    <a:pt x="222" y="305"/>
                  </a:lnTo>
                  <a:cubicBezTo>
                    <a:pt x="84" y="829"/>
                    <a:pt x="15" y="1368"/>
                    <a:pt x="1" y="1920"/>
                  </a:cubicBezTo>
                  <a:cubicBezTo>
                    <a:pt x="28" y="2431"/>
                    <a:pt x="56" y="2915"/>
                    <a:pt x="70" y="3343"/>
                  </a:cubicBezTo>
                  <a:cubicBezTo>
                    <a:pt x="125" y="4171"/>
                    <a:pt x="788" y="4807"/>
                    <a:pt x="1603" y="4862"/>
                  </a:cubicBezTo>
                  <a:cubicBezTo>
                    <a:pt x="3409" y="5014"/>
                    <a:pt x="6490" y="5241"/>
                    <a:pt x="8425" y="5241"/>
                  </a:cubicBezTo>
                  <a:cubicBezTo>
                    <a:pt x="9123" y="5241"/>
                    <a:pt x="9672" y="5211"/>
                    <a:pt x="9958" y="5138"/>
                  </a:cubicBezTo>
                  <a:cubicBezTo>
                    <a:pt x="10690" y="4958"/>
                    <a:pt x="10855" y="4586"/>
                    <a:pt x="10828" y="4254"/>
                  </a:cubicBezTo>
                  <a:cubicBezTo>
                    <a:pt x="10800" y="3936"/>
                    <a:pt x="10565" y="3674"/>
                    <a:pt x="10261" y="3619"/>
                  </a:cubicBezTo>
                  <a:cubicBezTo>
                    <a:pt x="8618" y="3384"/>
                    <a:pt x="3868" y="1"/>
                    <a:pt x="3868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075624" y="3832105"/>
              <a:ext cx="131454" cy="138645"/>
            </a:xfrm>
            <a:custGeom>
              <a:avLst/>
              <a:gdLst/>
              <a:ahLst/>
              <a:cxnLst/>
              <a:rect l="l" t="t" r="r" b="b"/>
              <a:pathLst>
                <a:path w="5539" h="5842" extrusionOk="0">
                  <a:moveTo>
                    <a:pt x="5538" y="0"/>
                  </a:moveTo>
                  <a:lnTo>
                    <a:pt x="1" y="566"/>
                  </a:lnTo>
                  <a:lnTo>
                    <a:pt x="374" y="5842"/>
                  </a:lnTo>
                  <a:lnTo>
                    <a:pt x="4006" y="5538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001223" y="2518843"/>
              <a:ext cx="623382" cy="1412914"/>
            </a:xfrm>
            <a:custGeom>
              <a:avLst/>
              <a:gdLst/>
              <a:ahLst/>
              <a:cxnLst/>
              <a:rect l="l" t="t" r="r" b="b"/>
              <a:pathLst>
                <a:path w="26267" h="59535" extrusionOk="0">
                  <a:moveTo>
                    <a:pt x="6146" y="1"/>
                  </a:moveTo>
                  <a:cubicBezTo>
                    <a:pt x="6146" y="1"/>
                    <a:pt x="3191" y="3978"/>
                    <a:pt x="3674" y="12001"/>
                  </a:cubicBezTo>
                  <a:cubicBezTo>
                    <a:pt x="4254" y="21420"/>
                    <a:pt x="1" y="31169"/>
                    <a:pt x="1396" y="58568"/>
                  </a:cubicBezTo>
                  <a:lnTo>
                    <a:pt x="8853" y="59534"/>
                  </a:lnTo>
                  <a:cubicBezTo>
                    <a:pt x="8853" y="59534"/>
                    <a:pt x="15509" y="38723"/>
                    <a:pt x="19334" y="20425"/>
                  </a:cubicBezTo>
                  <a:cubicBezTo>
                    <a:pt x="21282" y="11104"/>
                    <a:pt x="26267" y="2721"/>
                    <a:pt x="26267" y="2721"/>
                  </a:cubicBezTo>
                  <a:lnTo>
                    <a:pt x="15841" y="1313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7109704" y="2518843"/>
              <a:ext cx="908195" cy="1432565"/>
            </a:xfrm>
            <a:custGeom>
              <a:avLst/>
              <a:gdLst/>
              <a:ahLst/>
              <a:cxnLst/>
              <a:rect l="l" t="t" r="r" b="b"/>
              <a:pathLst>
                <a:path w="38268" h="60363" extrusionOk="0">
                  <a:moveTo>
                    <a:pt x="1575" y="1"/>
                  </a:moveTo>
                  <a:lnTo>
                    <a:pt x="1575" y="1"/>
                  </a:lnTo>
                  <a:cubicBezTo>
                    <a:pt x="1575" y="1"/>
                    <a:pt x="1" y="5097"/>
                    <a:pt x="2349" y="10897"/>
                  </a:cubicBezTo>
                  <a:cubicBezTo>
                    <a:pt x="5000" y="17456"/>
                    <a:pt x="8867" y="11919"/>
                    <a:pt x="11339" y="17553"/>
                  </a:cubicBezTo>
                  <a:cubicBezTo>
                    <a:pt x="13686" y="22883"/>
                    <a:pt x="21820" y="32550"/>
                    <a:pt x="21820" y="32550"/>
                  </a:cubicBezTo>
                  <a:cubicBezTo>
                    <a:pt x="22718" y="33558"/>
                    <a:pt x="27579" y="58457"/>
                    <a:pt x="27316" y="60100"/>
                  </a:cubicBezTo>
                  <a:lnTo>
                    <a:pt x="34097" y="60363"/>
                  </a:lnTo>
                  <a:cubicBezTo>
                    <a:pt x="34097" y="60363"/>
                    <a:pt x="38268" y="41333"/>
                    <a:pt x="31501" y="21074"/>
                  </a:cubicBezTo>
                  <a:lnTo>
                    <a:pt x="21696" y="2721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467614" y="1640527"/>
              <a:ext cx="96045" cy="134065"/>
            </a:xfrm>
            <a:custGeom>
              <a:avLst/>
              <a:gdLst/>
              <a:ahLst/>
              <a:cxnLst/>
              <a:rect l="l" t="t" r="r" b="b"/>
              <a:pathLst>
                <a:path w="4047" h="5649" extrusionOk="0">
                  <a:moveTo>
                    <a:pt x="1754" y="0"/>
                  </a:moveTo>
                  <a:cubicBezTo>
                    <a:pt x="1754" y="0"/>
                    <a:pt x="1511" y="319"/>
                    <a:pt x="940" y="319"/>
                  </a:cubicBezTo>
                  <a:cubicBezTo>
                    <a:pt x="917" y="319"/>
                    <a:pt x="894" y="319"/>
                    <a:pt x="870" y="318"/>
                  </a:cubicBezTo>
                  <a:cubicBezTo>
                    <a:pt x="869" y="318"/>
                    <a:pt x="868" y="318"/>
                    <a:pt x="868" y="318"/>
                  </a:cubicBezTo>
                  <a:cubicBezTo>
                    <a:pt x="234" y="318"/>
                    <a:pt x="0" y="5648"/>
                    <a:pt x="0" y="5648"/>
                  </a:cubicBezTo>
                  <a:cubicBezTo>
                    <a:pt x="0" y="5648"/>
                    <a:pt x="65" y="5649"/>
                    <a:pt x="177" y="5649"/>
                  </a:cubicBezTo>
                  <a:cubicBezTo>
                    <a:pt x="823" y="5649"/>
                    <a:pt x="3035" y="5629"/>
                    <a:pt x="3494" y="5358"/>
                  </a:cubicBezTo>
                  <a:cubicBezTo>
                    <a:pt x="4046" y="5041"/>
                    <a:pt x="3673" y="4958"/>
                    <a:pt x="3673" y="4958"/>
                  </a:cubicBezTo>
                  <a:cubicBezTo>
                    <a:pt x="2486" y="4488"/>
                    <a:pt x="1754" y="0"/>
                    <a:pt x="175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076621" y="1790612"/>
              <a:ext cx="658434" cy="872430"/>
            </a:xfrm>
            <a:custGeom>
              <a:avLst/>
              <a:gdLst/>
              <a:ahLst/>
              <a:cxnLst/>
              <a:rect l="l" t="t" r="r" b="b"/>
              <a:pathLst>
                <a:path w="27744" h="36761" extrusionOk="0">
                  <a:moveTo>
                    <a:pt x="14078" y="0"/>
                  </a:moveTo>
                  <a:cubicBezTo>
                    <a:pt x="13643" y="0"/>
                    <a:pt x="13208" y="14"/>
                    <a:pt x="12774" y="42"/>
                  </a:cubicBezTo>
                  <a:cubicBezTo>
                    <a:pt x="11076" y="153"/>
                    <a:pt x="9101" y="954"/>
                    <a:pt x="8548" y="1133"/>
                  </a:cubicBezTo>
                  <a:cubicBezTo>
                    <a:pt x="6546" y="1769"/>
                    <a:pt x="0" y="346"/>
                    <a:pt x="3535" y="15730"/>
                  </a:cubicBezTo>
                  <a:cubicBezTo>
                    <a:pt x="5662" y="24983"/>
                    <a:pt x="773" y="25728"/>
                    <a:pt x="1036" y="31114"/>
                  </a:cubicBezTo>
                  <a:cubicBezTo>
                    <a:pt x="1174" y="34076"/>
                    <a:pt x="8509" y="36761"/>
                    <a:pt x="14777" y="36761"/>
                  </a:cubicBezTo>
                  <a:cubicBezTo>
                    <a:pt x="18504" y="36761"/>
                    <a:pt x="21854" y="35811"/>
                    <a:pt x="23090" y="33406"/>
                  </a:cubicBezTo>
                  <a:lnTo>
                    <a:pt x="22855" y="19928"/>
                  </a:lnTo>
                  <a:cubicBezTo>
                    <a:pt x="22841" y="18768"/>
                    <a:pt x="22579" y="15661"/>
                    <a:pt x="22579" y="15661"/>
                  </a:cubicBezTo>
                  <a:cubicBezTo>
                    <a:pt x="24637" y="14763"/>
                    <a:pt x="27744" y="7500"/>
                    <a:pt x="17304" y="263"/>
                  </a:cubicBezTo>
                  <a:cubicBezTo>
                    <a:pt x="16232" y="86"/>
                    <a:pt x="15154" y="0"/>
                    <a:pt x="14078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379447" y="1649830"/>
              <a:ext cx="109146" cy="203411"/>
            </a:xfrm>
            <a:custGeom>
              <a:avLst/>
              <a:gdLst/>
              <a:ahLst/>
              <a:cxnLst/>
              <a:rect l="l" t="t" r="r" b="b"/>
              <a:pathLst>
                <a:path w="4599" h="8571" extrusionOk="0">
                  <a:moveTo>
                    <a:pt x="1329" y="0"/>
                  </a:moveTo>
                  <a:cubicBezTo>
                    <a:pt x="1309" y="0"/>
                    <a:pt x="1290" y="3"/>
                    <a:pt x="1271" y="9"/>
                  </a:cubicBezTo>
                  <a:cubicBezTo>
                    <a:pt x="967" y="105"/>
                    <a:pt x="649" y="533"/>
                    <a:pt x="1188" y="1072"/>
                  </a:cubicBezTo>
                  <a:lnTo>
                    <a:pt x="1506" y="1680"/>
                  </a:lnTo>
                  <a:cubicBezTo>
                    <a:pt x="1450" y="1762"/>
                    <a:pt x="1409" y="1845"/>
                    <a:pt x="1381" y="1942"/>
                  </a:cubicBezTo>
                  <a:cubicBezTo>
                    <a:pt x="1381" y="1942"/>
                    <a:pt x="263" y="5560"/>
                    <a:pt x="0" y="5974"/>
                  </a:cubicBezTo>
                  <a:cubicBezTo>
                    <a:pt x="0" y="5974"/>
                    <a:pt x="1146" y="8405"/>
                    <a:pt x="2279" y="8543"/>
                  </a:cubicBezTo>
                  <a:cubicBezTo>
                    <a:pt x="2430" y="8561"/>
                    <a:pt x="2574" y="8570"/>
                    <a:pt x="2710" y="8570"/>
                  </a:cubicBezTo>
                  <a:cubicBezTo>
                    <a:pt x="3892" y="8570"/>
                    <a:pt x="4507" y="7895"/>
                    <a:pt x="4544" y="6941"/>
                  </a:cubicBezTo>
                  <a:cubicBezTo>
                    <a:pt x="4599" y="5891"/>
                    <a:pt x="4171" y="216"/>
                    <a:pt x="4171" y="216"/>
                  </a:cubicBezTo>
                  <a:cubicBezTo>
                    <a:pt x="4171" y="216"/>
                    <a:pt x="2859" y="616"/>
                    <a:pt x="2030" y="1196"/>
                  </a:cubicBezTo>
                  <a:cubicBezTo>
                    <a:pt x="2003" y="961"/>
                    <a:pt x="1947" y="727"/>
                    <a:pt x="1851" y="506"/>
                  </a:cubicBezTo>
                  <a:cubicBezTo>
                    <a:pt x="1851" y="506"/>
                    <a:pt x="1598" y="0"/>
                    <a:pt x="1329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7434507" y="1719177"/>
              <a:ext cx="52140" cy="61657"/>
            </a:xfrm>
            <a:custGeom>
              <a:avLst/>
              <a:gdLst/>
              <a:ahLst/>
              <a:cxnLst/>
              <a:rect l="l" t="t" r="r" b="b"/>
              <a:pathLst>
                <a:path w="2197" h="259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9" y="30"/>
                    <a:pt x="552" y="2598"/>
                    <a:pt x="2134" y="2598"/>
                  </a:cubicBezTo>
                  <a:cubicBezTo>
                    <a:pt x="2154" y="2598"/>
                    <a:pt x="2175" y="2598"/>
                    <a:pt x="2196" y="2597"/>
                  </a:cubicBezTo>
                  <a:cubicBezTo>
                    <a:pt x="2182" y="2155"/>
                    <a:pt x="2168" y="2003"/>
                    <a:pt x="2127" y="1409"/>
                  </a:cubicBezTo>
                  <a:cubicBezTo>
                    <a:pt x="2127" y="1409"/>
                    <a:pt x="677" y="1216"/>
                    <a:pt x="0" y="1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403536" y="1639578"/>
              <a:ext cx="103094" cy="113963"/>
            </a:xfrm>
            <a:custGeom>
              <a:avLst/>
              <a:gdLst/>
              <a:ahLst/>
              <a:cxnLst/>
              <a:rect l="l" t="t" r="r" b="b"/>
              <a:pathLst>
                <a:path w="4344" h="4802" extrusionOk="0">
                  <a:moveTo>
                    <a:pt x="3236" y="0"/>
                  </a:moveTo>
                  <a:cubicBezTo>
                    <a:pt x="1" y="0"/>
                    <a:pt x="504" y="1725"/>
                    <a:pt x="504" y="1725"/>
                  </a:cubicBezTo>
                  <a:cubicBezTo>
                    <a:pt x="504" y="1725"/>
                    <a:pt x="794" y="3548"/>
                    <a:pt x="1816" y="4266"/>
                  </a:cubicBezTo>
                  <a:cubicBezTo>
                    <a:pt x="2385" y="4663"/>
                    <a:pt x="2950" y="4801"/>
                    <a:pt x="3366" y="4801"/>
                  </a:cubicBezTo>
                  <a:cubicBezTo>
                    <a:pt x="3687" y="4801"/>
                    <a:pt x="3920" y="4719"/>
                    <a:pt x="3998" y="4611"/>
                  </a:cubicBezTo>
                  <a:cubicBezTo>
                    <a:pt x="4343" y="4100"/>
                    <a:pt x="4247" y="1835"/>
                    <a:pt x="3998" y="1476"/>
                  </a:cubicBezTo>
                  <a:cubicBezTo>
                    <a:pt x="3736" y="1131"/>
                    <a:pt x="3722" y="12"/>
                    <a:pt x="3722" y="12"/>
                  </a:cubicBezTo>
                  <a:cubicBezTo>
                    <a:pt x="3551" y="4"/>
                    <a:pt x="3389" y="0"/>
                    <a:pt x="3236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7293583" y="1570421"/>
              <a:ext cx="254009" cy="207446"/>
            </a:xfrm>
            <a:custGeom>
              <a:avLst/>
              <a:gdLst/>
              <a:ahLst/>
              <a:cxnLst/>
              <a:rect l="l" t="t" r="r" b="b"/>
              <a:pathLst>
                <a:path w="10703" h="8741" extrusionOk="0">
                  <a:moveTo>
                    <a:pt x="6790" y="0"/>
                  </a:moveTo>
                  <a:cubicBezTo>
                    <a:pt x="5440" y="0"/>
                    <a:pt x="3938" y="600"/>
                    <a:pt x="3038" y="1256"/>
                  </a:cubicBezTo>
                  <a:cubicBezTo>
                    <a:pt x="981" y="2761"/>
                    <a:pt x="1754" y="6489"/>
                    <a:pt x="622" y="7580"/>
                  </a:cubicBezTo>
                  <a:cubicBezTo>
                    <a:pt x="1" y="8181"/>
                    <a:pt x="1110" y="8740"/>
                    <a:pt x="2413" y="8740"/>
                  </a:cubicBezTo>
                  <a:cubicBezTo>
                    <a:pt x="2936" y="8740"/>
                    <a:pt x="3491" y="8650"/>
                    <a:pt x="3977" y="8437"/>
                  </a:cubicBezTo>
                  <a:cubicBezTo>
                    <a:pt x="4764" y="8091"/>
                    <a:pt x="6739" y="7069"/>
                    <a:pt x="5469" y="3852"/>
                  </a:cubicBezTo>
                  <a:cubicBezTo>
                    <a:pt x="7181" y="3824"/>
                    <a:pt x="10703" y="4086"/>
                    <a:pt x="9543" y="1559"/>
                  </a:cubicBezTo>
                  <a:cubicBezTo>
                    <a:pt x="9266" y="1035"/>
                    <a:pt x="8838" y="620"/>
                    <a:pt x="8327" y="344"/>
                  </a:cubicBezTo>
                  <a:cubicBezTo>
                    <a:pt x="7876" y="102"/>
                    <a:pt x="7346" y="0"/>
                    <a:pt x="6790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589765" y="1949714"/>
              <a:ext cx="70248" cy="636340"/>
            </a:xfrm>
            <a:custGeom>
              <a:avLst/>
              <a:gdLst/>
              <a:ahLst/>
              <a:cxnLst/>
              <a:rect l="l" t="t" r="r" b="b"/>
              <a:pathLst>
                <a:path w="2960" h="26813" extrusionOk="0">
                  <a:moveTo>
                    <a:pt x="148" y="1"/>
                  </a:moveTo>
                  <a:cubicBezTo>
                    <a:pt x="65" y="1"/>
                    <a:pt x="1" y="115"/>
                    <a:pt x="73" y="188"/>
                  </a:cubicBezTo>
                  <a:cubicBezTo>
                    <a:pt x="87" y="202"/>
                    <a:pt x="2076" y="1527"/>
                    <a:pt x="2476" y="3847"/>
                  </a:cubicBezTo>
                  <a:cubicBezTo>
                    <a:pt x="2738" y="5449"/>
                    <a:pt x="2200" y="7148"/>
                    <a:pt x="874" y="8888"/>
                  </a:cubicBezTo>
                  <a:cubicBezTo>
                    <a:pt x="860" y="8902"/>
                    <a:pt x="846" y="8929"/>
                    <a:pt x="846" y="8957"/>
                  </a:cubicBezTo>
                  <a:cubicBezTo>
                    <a:pt x="860" y="8985"/>
                    <a:pt x="1067" y="12078"/>
                    <a:pt x="1123" y="13224"/>
                  </a:cubicBezTo>
                  <a:cubicBezTo>
                    <a:pt x="1192" y="14370"/>
                    <a:pt x="1357" y="26578"/>
                    <a:pt x="1357" y="26702"/>
                  </a:cubicBezTo>
                  <a:cubicBezTo>
                    <a:pt x="1357" y="26758"/>
                    <a:pt x="1413" y="26799"/>
                    <a:pt x="1468" y="26813"/>
                  </a:cubicBezTo>
                  <a:cubicBezTo>
                    <a:pt x="1537" y="26813"/>
                    <a:pt x="1578" y="26758"/>
                    <a:pt x="1578" y="26702"/>
                  </a:cubicBezTo>
                  <a:cubicBezTo>
                    <a:pt x="1578" y="26578"/>
                    <a:pt x="1399" y="14370"/>
                    <a:pt x="1344" y="13224"/>
                  </a:cubicBezTo>
                  <a:cubicBezTo>
                    <a:pt x="1288" y="12147"/>
                    <a:pt x="1095" y="9358"/>
                    <a:pt x="1067" y="8985"/>
                  </a:cubicBezTo>
                  <a:cubicBezTo>
                    <a:pt x="2421" y="7217"/>
                    <a:pt x="2959" y="5477"/>
                    <a:pt x="2683" y="3820"/>
                  </a:cubicBezTo>
                  <a:cubicBezTo>
                    <a:pt x="2269" y="1403"/>
                    <a:pt x="211" y="22"/>
                    <a:pt x="184" y="8"/>
                  </a:cubicBezTo>
                  <a:cubicBezTo>
                    <a:pt x="171" y="3"/>
                    <a:pt x="159" y="1"/>
                    <a:pt x="14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7488569" y="1686378"/>
              <a:ext cx="4960" cy="9256"/>
            </a:xfrm>
            <a:custGeom>
              <a:avLst/>
              <a:gdLst/>
              <a:ahLst/>
              <a:cxnLst/>
              <a:rect l="l" t="t" r="r" b="b"/>
              <a:pathLst>
                <a:path w="209" h="390" extrusionOk="0">
                  <a:moveTo>
                    <a:pt x="101" y="0"/>
                  </a:moveTo>
                  <a:cubicBezTo>
                    <a:pt x="51" y="0"/>
                    <a:pt x="15" y="91"/>
                    <a:pt x="15" y="195"/>
                  </a:cubicBezTo>
                  <a:cubicBezTo>
                    <a:pt x="1" y="305"/>
                    <a:pt x="42" y="388"/>
                    <a:pt x="98" y="388"/>
                  </a:cubicBezTo>
                  <a:cubicBezTo>
                    <a:pt x="101" y="389"/>
                    <a:pt x="105" y="389"/>
                    <a:pt x="108" y="389"/>
                  </a:cubicBezTo>
                  <a:cubicBezTo>
                    <a:pt x="158" y="389"/>
                    <a:pt x="194" y="298"/>
                    <a:pt x="194" y="195"/>
                  </a:cubicBezTo>
                  <a:cubicBezTo>
                    <a:pt x="208" y="84"/>
                    <a:pt x="167" y="1"/>
                    <a:pt x="111" y="1"/>
                  </a:cubicBezTo>
                  <a:cubicBezTo>
                    <a:pt x="108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7469560" y="1685429"/>
              <a:ext cx="4960" cy="9517"/>
            </a:xfrm>
            <a:custGeom>
              <a:avLst/>
              <a:gdLst/>
              <a:ahLst/>
              <a:cxnLst/>
              <a:rect l="l" t="t" r="r" b="b"/>
              <a:pathLst>
                <a:path w="209" h="401" extrusionOk="0">
                  <a:moveTo>
                    <a:pt x="111" y="0"/>
                  </a:moveTo>
                  <a:cubicBezTo>
                    <a:pt x="70" y="0"/>
                    <a:pt x="15" y="83"/>
                    <a:pt x="15" y="193"/>
                  </a:cubicBezTo>
                  <a:cubicBezTo>
                    <a:pt x="1" y="304"/>
                    <a:pt x="42" y="401"/>
                    <a:pt x="98" y="401"/>
                  </a:cubicBezTo>
                  <a:cubicBezTo>
                    <a:pt x="153" y="401"/>
                    <a:pt x="194" y="318"/>
                    <a:pt x="208" y="207"/>
                  </a:cubicBezTo>
                  <a:cubicBezTo>
                    <a:pt x="208" y="97"/>
                    <a:pt x="167" y="0"/>
                    <a:pt x="11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449577" y="1668508"/>
              <a:ext cx="30069" cy="11368"/>
            </a:xfrm>
            <a:custGeom>
              <a:avLst/>
              <a:gdLst/>
              <a:ahLst/>
              <a:cxnLst/>
              <a:rect l="l" t="t" r="r" b="b"/>
              <a:pathLst>
                <a:path w="1267" h="479" extrusionOk="0">
                  <a:moveTo>
                    <a:pt x="647" y="0"/>
                  </a:moveTo>
                  <a:cubicBezTo>
                    <a:pt x="539" y="0"/>
                    <a:pt x="429" y="31"/>
                    <a:pt x="332" y="119"/>
                  </a:cubicBezTo>
                  <a:cubicBezTo>
                    <a:pt x="1" y="409"/>
                    <a:pt x="208" y="478"/>
                    <a:pt x="263" y="478"/>
                  </a:cubicBezTo>
                  <a:cubicBezTo>
                    <a:pt x="305" y="478"/>
                    <a:pt x="649" y="303"/>
                    <a:pt x="885" y="303"/>
                  </a:cubicBezTo>
                  <a:cubicBezTo>
                    <a:pt x="960" y="303"/>
                    <a:pt x="1024" y="321"/>
                    <a:pt x="1064" y="368"/>
                  </a:cubicBezTo>
                  <a:cubicBezTo>
                    <a:pt x="1064" y="368"/>
                    <a:pt x="1067" y="368"/>
                    <a:pt x="1071" y="368"/>
                  </a:cubicBezTo>
                  <a:cubicBezTo>
                    <a:pt x="1108" y="368"/>
                    <a:pt x="1266" y="357"/>
                    <a:pt x="1119" y="161"/>
                  </a:cubicBezTo>
                  <a:cubicBezTo>
                    <a:pt x="1119" y="161"/>
                    <a:pt x="892" y="0"/>
                    <a:pt x="647" y="0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482352" y="1669956"/>
              <a:ext cx="21169" cy="8164"/>
            </a:xfrm>
            <a:custGeom>
              <a:avLst/>
              <a:gdLst/>
              <a:ahLst/>
              <a:cxnLst/>
              <a:rect l="l" t="t" r="r" b="b"/>
              <a:pathLst>
                <a:path w="892" h="344" extrusionOk="0">
                  <a:moveTo>
                    <a:pt x="535" y="1"/>
                  </a:moveTo>
                  <a:cubicBezTo>
                    <a:pt x="366" y="1"/>
                    <a:pt x="194" y="113"/>
                    <a:pt x="194" y="113"/>
                  </a:cubicBezTo>
                  <a:cubicBezTo>
                    <a:pt x="1" y="334"/>
                    <a:pt x="235" y="334"/>
                    <a:pt x="235" y="334"/>
                  </a:cubicBezTo>
                  <a:cubicBezTo>
                    <a:pt x="270" y="303"/>
                    <a:pt x="322" y="292"/>
                    <a:pt x="382" y="292"/>
                  </a:cubicBezTo>
                  <a:cubicBezTo>
                    <a:pt x="513" y="292"/>
                    <a:pt x="680" y="343"/>
                    <a:pt x="775" y="343"/>
                  </a:cubicBezTo>
                  <a:cubicBezTo>
                    <a:pt x="864" y="343"/>
                    <a:pt x="892" y="299"/>
                    <a:pt x="774" y="127"/>
                  </a:cubicBezTo>
                  <a:cubicBezTo>
                    <a:pt x="712" y="32"/>
                    <a:pt x="624" y="1"/>
                    <a:pt x="535" y="1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7475469" y="1715237"/>
              <a:ext cx="20339" cy="7618"/>
            </a:xfrm>
            <a:custGeom>
              <a:avLst/>
              <a:gdLst/>
              <a:ahLst/>
              <a:cxnLst/>
              <a:rect l="l" t="t" r="r" b="b"/>
              <a:pathLst>
                <a:path w="857" h="321" extrusionOk="0">
                  <a:moveTo>
                    <a:pt x="857" y="1"/>
                  </a:moveTo>
                  <a:lnTo>
                    <a:pt x="1" y="28"/>
                  </a:lnTo>
                  <a:cubicBezTo>
                    <a:pt x="1" y="28"/>
                    <a:pt x="140" y="320"/>
                    <a:pt x="699" y="320"/>
                  </a:cubicBezTo>
                  <a:cubicBezTo>
                    <a:pt x="723" y="320"/>
                    <a:pt x="748" y="319"/>
                    <a:pt x="774" y="318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103818" y="2620134"/>
              <a:ext cx="109478" cy="1300470"/>
            </a:xfrm>
            <a:custGeom>
              <a:avLst/>
              <a:gdLst/>
              <a:ahLst/>
              <a:cxnLst/>
              <a:rect l="l" t="t" r="r" b="b"/>
              <a:pathLst>
                <a:path w="4613" h="54797" extrusionOk="0">
                  <a:moveTo>
                    <a:pt x="4516" y="0"/>
                  </a:moveTo>
                  <a:cubicBezTo>
                    <a:pt x="4447" y="0"/>
                    <a:pt x="4392" y="28"/>
                    <a:pt x="4392" y="83"/>
                  </a:cubicBezTo>
                  <a:cubicBezTo>
                    <a:pt x="4378" y="166"/>
                    <a:pt x="3094" y="7361"/>
                    <a:pt x="3135" y="12954"/>
                  </a:cubicBezTo>
                  <a:cubicBezTo>
                    <a:pt x="3177" y="18519"/>
                    <a:pt x="1892" y="30022"/>
                    <a:pt x="967" y="32494"/>
                  </a:cubicBezTo>
                  <a:cubicBezTo>
                    <a:pt x="56" y="34911"/>
                    <a:pt x="0" y="53885"/>
                    <a:pt x="0" y="54686"/>
                  </a:cubicBezTo>
                  <a:cubicBezTo>
                    <a:pt x="0" y="54741"/>
                    <a:pt x="56" y="54797"/>
                    <a:pt x="111" y="54797"/>
                  </a:cubicBezTo>
                  <a:cubicBezTo>
                    <a:pt x="166" y="54797"/>
                    <a:pt x="221" y="54741"/>
                    <a:pt x="221" y="54686"/>
                  </a:cubicBezTo>
                  <a:cubicBezTo>
                    <a:pt x="221" y="54493"/>
                    <a:pt x="277" y="34952"/>
                    <a:pt x="1174" y="32577"/>
                  </a:cubicBezTo>
                  <a:cubicBezTo>
                    <a:pt x="2099" y="30077"/>
                    <a:pt x="3384" y="18546"/>
                    <a:pt x="3342" y="12954"/>
                  </a:cubicBezTo>
                  <a:cubicBezTo>
                    <a:pt x="3315" y="7374"/>
                    <a:pt x="4585" y="193"/>
                    <a:pt x="4599" y="124"/>
                  </a:cubicBezTo>
                  <a:cubicBezTo>
                    <a:pt x="4613" y="69"/>
                    <a:pt x="4571" y="14"/>
                    <a:pt x="4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578373" y="2620727"/>
              <a:ext cx="319914" cy="1326765"/>
            </a:xfrm>
            <a:custGeom>
              <a:avLst/>
              <a:gdLst/>
              <a:ahLst/>
              <a:cxnLst/>
              <a:rect l="l" t="t" r="r" b="b"/>
              <a:pathLst>
                <a:path w="13480" h="55905" extrusionOk="0">
                  <a:moveTo>
                    <a:pt x="119" y="0"/>
                  </a:moveTo>
                  <a:cubicBezTo>
                    <a:pt x="112" y="0"/>
                    <a:pt x="105" y="1"/>
                    <a:pt x="97" y="3"/>
                  </a:cubicBezTo>
                  <a:cubicBezTo>
                    <a:pt x="28" y="17"/>
                    <a:pt x="1" y="86"/>
                    <a:pt x="15" y="141"/>
                  </a:cubicBezTo>
                  <a:cubicBezTo>
                    <a:pt x="387" y="1798"/>
                    <a:pt x="1119" y="3414"/>
                    <a:pt x="1837" y="4960"/>
                  </a:cubicBezTo>
                  <a:cubicBezTo>
                    <a:pt x="2141" y="5623"/>
                    <a:pt x="2459" y="6314"/>
                    <a:pt x="2735" y="6977"/>
                  </a:cubicBezTo>
                  <a:cubicBezTo>
                    <a:pt x="3785" y="9518"/>
                    <a:pt x="4958" y="12072"/>
                    <a:pt x="6243" y="14572"/>
                  </a:cubicBezTo>
                  <a:cubicBezTo>
                    <a:pt x="6754" y="15552"/>
                    <a:pt x="7361" y="16533"/>
                    <a:pt x="7969" y="17486"/>
                  </a:cubicBezTo>
                  <a:cubicBezTo>
                    <a:pt x="9198" y="19433"/>
                    <a:pt x="10482" y="21463"/>
                    <a:pt x="10855" y="23714"/>
                  </a:cubicBezTo>
                  <a:cubicBezTo>
                    <a:pt x="11007" y="24653"/>
                    <a:pt x="11256" y="25564"/>
                    <a:pt x="11504" y="26462"/>
                  </a:cubicBezTo>
                  <a:cubicBezTo>
                    <a:pt x="11725" y="27277"/>
                    <a:pt x="11960" y="28119"/>
                    <a:pt x="12112" y="28975"/>
                  </a:cubicBezTo>
                  <a:cubicBezTo>
                    <a:pt x="12416" y="30619"/>
                    <a:pt x="12568" y="32290"/>
                    <a:pt x="12719" y="33919"/>
                  </a:cubicBezTo>
                  <a:cubicBezTo>
                    <a:pt x="12761" y="34389"/>
                    <a:pt x="12816" y="34858"/>
                    <a:pt x="12858" y="35342"/>
                  </a:cubicBezTo>
                  <a:cubicBezTo>
                    <a:pt x="13258" y="39333"/>
                    <a:pt x="12968" y="43765"/>
                    <a:pt x="12706" y="47674"/>
                  </a:cubicBezTo>
                  <a:cubicBezTo>
                    <a:pt x="12650" y="48405"/>
                    <a:pt x="12568" y="49151"/>
                    <a:pt x="12471" y="49952"/>
                  </a:cubicBezTo>
                  <a:cubicBezTo>
                    <a:pt x="12236" y="51955"/>
                    <a:pt x="11988" y="54026"/>
                    <a:pt x="12360" y="55821"/>
                  </a:cubicBezTo>
                  <a:cubicBezTo>
                    <a:pt x="12360" y="55876"/>
                    <a:pt x="12416" y="55904"/>
                    <a:pt x="12457" y="55904"/>
                  </a:cubicBezTo>
                  <a:lnTo>
                    <a:pt x="12485" y="55904"/>
                  </a:lnTo>
                  <a:cubicBezTo>
                    <a:pt x="12540" y="55890"/>
                    <a:pt x="12581" y="55835"/>
                    <a:pt x="12568" y="55766"/>
                  </a:cubicBezTo>
                  <a:cubicBezTo>
                    <a:pt x="12209" y="54012"/>
                    <a:pt x="12457" y="51955"/>
                    <a:pt x="12678" y="49980"/>
                  </a:cubicBezTo>
                  <a:cubicBezTo>
                    <a:pt x="12775" y="49179"/>
                    <a:pt x="12871" y="48419"/>
                    <a:pt x="12913" y="47687"/>
                  </a:cubicBezTo>
                  <a:cubicBezTo>
                    <a:pt x="13175" y="43779"/>
                    <a:pt x="13479" y="39333"/>
                    <a:pt x="13079" y="35314"/>
                  </a:cubicBezTo>
                  <a:cubicBezTo>
                    <a:pt x="13023" y="34844"/>
                    <a:pt x="12982" y="34375"/>
                    <a:pt x="12940" y="33892"/>
                  </a:cubicBezTo>
                  <a:cubicBezTo>
                    <a:pt x="12789" y="32276"/>
                    <a:pt x="12623" y="30591"/>
                    <a:pt x="12333" y="28934"/>
                  </a:cubicBezTo>
                  <a:cubicBezTo>
                    <a:pt x="12167" y="28078"/>
                    <a:pt x="11932" y="27235"/>
                    <a:pt x="11711" y="26407"/>
                  </a:cubicBezTo>
                  <a:cubicBezTo>
                    <a:pt x="11477" y="25523"/>
                    <a:pt x="11214" y="24598"/>
                    <a:pt x="11062" y="23686"/>
                  </a:cubicBezTo>
                  <a:cubicBezTo>
                    <a:pt x="10676" y="21380"/>
                    <a:pt x="9391" y="19350"/>
                    <a:pt x="8148" y="17375"/>
                  </a:cubicBezTo>
                  <a:cubicBezTo>
                    <a:pt x="7555" y="16436"/>
                    <a:pt x="6933" y="15456"/>
                    <a:pt x="6422" y="14475"/>
                  </a:cubicBezTo>
                  <a:cubicBezTo>
                    <a:pt x="5152" y="11989"/>
                    <a:pt x="3978" y="9435"/>
                    <a:pt x="2928" y="6908"/>
                  </a:cubicBezTo>
                  <a:cubicBezTo>
                    <a:pt x="2652" y="6217"/>
                    <a:pt x="2335" y="5540"/>
                    <a:pt x="2031" y="4878"/>
                  </a:cubicBezTo>
                  <a:cubicBezTo>
                    <a:pt x="1313" y="3331"/>
                    <a:pt x="581" y="1729"/>
                    <a:pt x="222" y="86"/>
                  </a:cubicBezTo>
                  <a:cubicBezTo>
                    <a:pt x="210" y="38"/>
                    <a:pt x="166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339790" y="1770629"/>
              <a:ext cx="110475" cy="84084"/>
            </a:xfrm>
            <a:custGeom>
              <a:avLst/>
              <a:gdLst/>
              <a:ahLst/>
              <a:cxnLst/>
              <a:rect l="l" t="t" r="r" b="b"/>
              <a:pathLst>
                <a:path w="4655" h="3543" extrusionOk="0">
                  <a:moveTo>
                    <a:pt x="2030" y="1"/>
                  </a:moveTo>
                  <a:lnTo>
                    <a:pt x="0" y="1161"/>
                  </a:lnTo>
                  <a:cubicBezTo>
                    <a:pt x="0" y="1161"/>
                    <a:pt x="2475" y="3542"/>
                    <a:pt x="4206" y="3542"/>
                  </a:cubicBezTo>
                  <a:cubicBezTo>
                    <a:pt x="4362" y="3542"/>
                    <a:pt x="4512" y="3523"/>
                    <a:pt x="4654" y="3481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450242" y="1780786"/>
              <a:ext cx="55392" cy="73856"/>
            </a:xfrm>
            <a:custGeom>
              <a:avLst/>
              <a:gdLst/>
              <a:ahLst/>
              <a:cxnLst/>
              <a:rect l="l" t="t" r="r" b="b"/>
              <a:pathLst>
                <a:path w="2334" h="3112" extrusionOk="0">
                  <a:moveTo>
                    <a:pt x="1533" y="1"/>
                  </a:moveTo>
                  <a:cubicBezTo>
                    <a:pt x="1533" y="1"/>
                    <a:pt x="1505" y="967"/>
                    <a:pt x="0" y="3053"/>
                  </a:cubicBezTo>
                  <a:cubicBezTo>
                    <a:pt x="0" y="3053"/>
                    <a:pt x="83" y="3111"/>
                    <a:pt x="246" y="3111"/>
                  </a:cubicBezTo>
                  <a:cubicBezTo>
                    <a:pt x="591" y="3111"/>
                    <a:pt x="1294" y="2851"/>
                    <a:pt x="2334" y="1230"/>
                  </a:cubicBezTo>
                  <a:lnTo>
                    <a:pt x="1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005084" y="1922541"/>
              <a:ext cx="34436" cy="47702"/>
            </a:xfrm>
            <a:custGeom>
              <a:avLst/>
              <a:gdLst/>
              <a:ahLst/>
              <a:cxnLst/>
              <a:rect l="l" t="t" r="r" b="b"/>
              <a:pathLst>
                <a:path w="1451" h="2010" extrusionOk="0">
                  <a:moveTo>
                    <a:pt x="770" y="1"/>
                  </a:moveTo>
                  <a:cubicBezTo>
                    <a:pt x="708" y="1"/>
                    <a:pt x="641" y="16"/>
                    <a:pt x="567" y="49"/>
                  </a:cubicBezTo>
                  <a:cubicBezTo>
                    <a:pt x="98" y="283"/>
                    <a:pt x="1" y="2010"/>
                    <a:pt x="1" y="2010"/>
                  </a:cubicBezTo>
                  <a:lnTo>
                    <a:pt x="1451" y="1347"/>
                  </a:lnTo>
                  <a:cubicBezTo>
                    <a:pt x="1451" y="1347"/>
                    <a:pt x="1361" y="1"/>
                    <a:pt x="770" y="1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7237859" y="18247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7164740" y="2121182"/>
              <a:ext cx="57077" cy="52591"/>
            </a:xfrm>
            <a:custGeom>
              <a:avLst/>
              <a:gdLst/>
              <a:ahLst/>
              <a:cxnLst/>
              <a:rect l="l" t="t" r="r" b="b"/>
              <a:pathLst>
                <a:path w="2405" h="2216" extrusionOk="0">
                  <a:moveTo>
                    <a:pt x="149" y="0"/>
                  </a:moveTo>
                  <a:cubicBezTo>
                    <a:pt x="46" y="0"/>
                    <a:pt x="1" y="175"/>
                    <a:pt x="126" y="213"/>
                  </a:cubicBezTo>
                  <a:cubicBezTo>
                    <a:pt x="140" y="227"/>
                    <a:pt x="1631" y="683"/>
                    <a:pt x="2170" y="2146"/>
                  </a:cubicBezTo>
                  <a:cubicBezTo>
                    <a:pt x="2184" y="2188"/>
                    <a:pt x="2225" y="2215"/>
                    <a:pt x="2267" y="2215"/>
                  </a:cubicBezTo>
                  <a:cubicBezTo>
                    <a:pt x="2350" y="2215"/>
                    <a:pt x="2405" y="2133"/>
                    <a:pt x="2377" y="2063"/>
                  </a:cubicBezTo>
                  <a:cubicBezTo>
                    <a:pt x="1783" y="517"/>
                    <a:pt x="251" y="33"/>
                    <a:pt x="181" y="6"/>
                  </a:cubicBezTo>
                  <a:cubicBezTo>
                    <a:pt x="170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663597" y="2432908"/>
              <a:ext cx="502441" cy="1614213"/>
            </a:xfrm>
            <a:custGeom>
              <a:avLst/>
              <a:gdLst/>
              <a:ahLst/>
              <a:cxnLst/>
              <a:rect l="l" t="t" r="r" b="b"/>
              <a:pathLst>
                <a:path w="21171" h="68017" extrusionOk="0">
                  <a:moveTo>
                    <a:pt x="9292" y="1"/>
                  </a:moveTo>
                  <a:cubicBezTo>
                    <a:pt x="8297" y="1"/>
                    <a:pt x="7352" y="184"/>
                    <a:pt x="6518" y="625"/>
                  </a:cubicBezTo>
                  <a:cubicBezTo>
                    <a:pt x="4613" y="1633"/>
                    <a:pt x="2307" y="23563"/>
                    <a:pt x="1961" y="28659"/>
                  </a:cubicBezTo>
                  <a:cubicBezTo>
                    <a:pt x="1464" y="35964"/>
                    <a:pt x="0" y="67823"/>
                    <a:pt x="0" y="67823"/>
                  </a:cubicBezTo>
                  <a:lnTo>
                    <a:pt x="13119" y="68016"/>
                  </a:lnTo>
                  <a:cubicBezTo>
                    <a:pt x="13119" y="68016"/>
                    <a:pt x="14321" y="27471"/>
                    <a:pt x="16268" y="23577"/>
                  </a:cubicBezTo>
                  <a:cubicBezTo>
                    <a:pt x="18215" y="19683"/>
                    <a:pt x="21171" y="10982"/>
                    <a:pt x="20190" y="4368"/>
                  </a:cubicBezTo>
                  <a:cubicBezTo>
                    <a:pt x="20190" y="4368"/>
                    <a:pt x="14149" y="1"/>
                    <a:pt x="9292" y="1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808460" y="2477240"/>
              <a:ext cx="710883" cy="1576764"/>
            </a:xfrm>
            <a:custGeom>
              <a:avLst/>
              <a:gdLst/>
              <a:ahLst/>
              <a:cxnLst/>
              <a:rect l="l" t="t" r="r" b="b"/>
              <a:pathLst>
                <a:path w="29954" h="66439" extrusionOk="0">
                  <a:moveTo>
                    <a:pt x="22441" y="0"/>
                  </a:moveTo>
                  <a:lnTo>
                    <a:pt x="0" y="635"/>
                  </a:lnTo>
                  <a:cubicBezTo>
                    <a:pt x="0" y="635"/>
                    <a:pt x="1464" y="10095"/>
                    <a:pt x="4074" y="16420"/>
                  </a:cubicBezTo>
                  <a:cubicBezTo>
                    <a:pt x="11821" y="35159"/>
                    <a:pt x="18560" y="66438"/>
                    <a:pt x="18560" y="66438"/>
                  </a:cubicBezTo>
                  <a:lnTo>
                    <a:pt x="29953" y="65969"/>
                  </a:lnTo>
                  <a:cubicBezTo>
                    <a:pt x="29953" y="65969"/>
                    <a:pt x="23200" y="25451"/>
                    <a:pt x="23504" y="22814"/>
                  </a:cubicBezTo>
                  <a:cubicBezTo>
                    <a:pt x="24388" y="15053"/>
                    <a:pt x="24554" y="2141"/>
                    <a:pt x="22441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687187" y="4037581"/>
              <a:ext cx="242546" cy="126352"/>
            </a:xfrm>
            <a:custGeom>
              <a:avLst/>
              <a:gdLst/>
              <a:ahLst/>
              <a:cxnLst/>
              <a:rect l="l" t="t" r="r" b="b"/>
              <a:pathLst>
                <a:path w="10220" h="5324" extrusionOk="0">
                  <a:moveTo>
                    <a:pt x="6519" y="1"/>
                  </a:moveTo>
                  <a:cubicBezTo>
                    <a:pt x="6519" y="1"/>
                    <a:pt x="2100" y="3467"/>
                    <a:pt x="539" y="3743"/>
                  </a:cubicBezTo>
                  <a:cubicBezTo>
                    <a:pt x="235" y="3812"/>
                    <a:pt x="28" y="4075"/>
                    <a:pt x="14" y="4378"/>
                  </a:cubicBezTo>
                  <a:cubicBezTo>
                    <a:pt x="1" y="4710"/>
                    <a:pt x="152" y="5083"/>
                    <a:pt x="843" y="5248"/>
                  </a:cubicBezTo>
                  <a:cubicBezTo>
                    <a:pt x="1060" y="5301"/>
                    <a:pt x="1436" y="5323"/>
                    <a:pt x="1916" y="5323"/>
                  </a:cubicBezTo>
                  <a:cubicBezTo>
                    <a:pt x="3698" y="5323"/>
                    <a:pt x="6917" y="5016"/>
                    <a:pt x="8756" y="4820"/>
                  </a:cubicBezTo>
                  <a:cubicBezTo>
                    <a:pt x="9557" y="4737"/>
                    <a:pt x="10165" y="4075"/>
                    <a:pt x="10178" y="3287"/>
                  </a:cubicBezTo>
                  <a:cubicBezTo>
                    <a:pt x="10192" y="2859"/>
                    <a:pt x="10206" y="2362"/>
                    <a:pt x="10220" y="1865"/>
                  </a:cubicBezTo>
                  <a:cubicBezTo>
                    <a:pt x="10206" y="1313"/>
                    <a:pt x="10123" y="760"/>
                    <a:pt x="9985" y="235"/>
                  </a:cubicBezTo>
                  <a:lnTo>
                    <a:pt x="651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343651" y="38773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914971" y="1602650"/>
              <a:ext cx="158652" cy="168074"/>
            </a:xfrm>
            <a:custGeom>
              <a:avLst/>
              <a:gdLst/>
              <a:ahLst/>
              <a:cxnLst/>
              <a:rect l="l" t="t" r="r" b="b"/>
              <a:pathLst>
                <a:path w="6685" h="7082" extrusionOk="0">
                  <a:moveTo>
                    <a:pt x="2508" y="1"/>
                  </a:moveTo>
                  <a:cubicBezTo>
                    <a:pt x="2248" y="1"/>
                    <a:pt x="1983" y="33"/>
                    <a:pt x="1713" y="63"/>
                  </a:cubicBezTo>
                  <a:cubicBezTo>
                    <a:pt x="1354" y="132"/>
                    <a:pt x="1036" y="326"/>
                    <a:pt x="815" y="602"/>
                  </a:cubicBezTo>
                  <a:cubicBezTo>
                    <a:pt x="567" y="892"/>
                    <a:pt x="152" y="1251"/>
                    <a:pt x="69" y="1638"/>
                  </a:cubicBezTo>
                  <a:cubicBezTo>
                    <a:pt x="0" y="2038"/>
                    <a:pt x="56" y="2438"/>
                    <a:pt x="221" y="2798"/>
                  </a:cubicBezTo>
                  <a:cubicBezTo>
                    <a:pt x="346" y="3088"/>
                    <a:pt x="594" y="3364"/>
                    <a:pt x="691" y="3640"/>
                  </a:cubicBezTo>
                  <a:cubicBezTo>
                    <a:pt x="746" y="3792"/>
                    <a:pt x="705" y="3958"/>
                    <a:pt x="760" y="4096"/>
                  </a:cubicBezTo>
                  <a:cubicBezTo>
                    <a:pt x="884" y="4344"/>
                    <a:pt x="1202" y="4482"/>
                    <a:pt x="1437" y="4579"/>
                  </a:cubicBezTo>
                  <a:cubicBezTo>
                    <a:pt x="1216" y="4455"/>
                    <a:pt x="1312" y="4455"/>
                    <a:pt x="1381" y="4248"/>
                  </a:cubicBezTo>
                  <a:cubicBezTo>
                    <a:pt x="1588" y="3971"/>
                    <a:pt x="1837" y="4027"/>
                    <a:pt x="2141" y="3930"/>
                  </a:cubicBezTo>
                  <a:cubicBezTo>
                    <a:pt x="2286" y="3894"/>
                    <a:pt x="2432" y="3876"/>
                    <a:pt x="2577" y="3876"/>
                  </a:cubicBezTo>
                  <a:cubicBezTo>
                    <a:pt x="2929" y="3876"/>
                    <a:pt x="3274" y="3979"/>
                    <a:pt x="3577" y="4165"/>
                  </a:cubicBezTo>
                  <a:cubicBezTo>
                    <a:pt x="4129" y="4510"/>
                    <a:pt x="4488" y="5131"/>
                    <a:pt x="4958" y="5573"/>
                  </a:cubicBezTo>
                  <a:cubicBezTo>
                    <a:pt x="5133" y="5748"/>
                    <a:pt x="5098" y="7081"/>
                    <a:pt x="5327" y="7081"/>
                  </a:cubicBezTo>
                  <a:cubicBezTo>
                    <a:pt x="5333" y="7081"/>
                    <a:pt x="5339" y="7080"/>
                    <a:pt x="5345" y="7079"/>
                  </a:cubicBezTo>
                  <a:cubicBezTo>
                    <a:pt x="6008" y="6885"/>
                    <a:pt x="6436" y="6388"/>
                    <a:pt x="6132" y="4662"/>
                  </a:cubicBezTo>
                  <a:cubicBezTo>
                    <a:pt x="6049" y="4179"/>
                    <a:pt x="6477" y="3447"/>
                    <a:pt x="6601" y="2977"/>
                  </a:cubicBezTo>
                  <a:cubicBezTo>
                    <a:pt x="6670" y="2618"/>
                    <a:pt x="6684" y="2259"/>
                    <a:pt x="6643" y="1900"/>
                  </a:cubicBezTo>
                  <a:cubicBezTo>
                    <a:pt x="6603" y="954"/>
                    <a:pt x="6023" y="406"/>
                    <a:pt x="5101" y="406"/>
                  </a:cubicBezTo>
                  <a:cubicBezTo>
                    <a:pt x="5068" y="406"/>
                    <a:pt x="5034" y="407"/>
                    <a:pt x="4999" y="408"/>
                  </a:cubicBezTo>
                  <a:cubicBezTo>
                    <a:pt x="4747" y="427"/>
                    <a:pt x="4519" y="456"/>
                    <a:pt x="4300" y="456"/>
                  </a:cubicBezTo>
                  <a:cubicBezTo>
                    <a:pt x="4028" y="456"/>
                    <a:pt x="3769" y="411"/>
                    <a:pt x="3494" y="243"/>
                  </a:cubicBezTo>
                  <a:cubicBezTo>
                    <a:pt x="3174" y="56"/>
                    <a:pt x="2846" y="1"/>
                    <a:pt x="2508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7783541" y="1798182"/>
              <a:ext cx="574540" cy="755619"/>
            </a:xfrm>
            <a:custGeom>
              <a:avLst/>
              <a:gdLst/>
              <a:ahLst/>
              <a:cxnLst/>
              <a:rect l="l" t="t" r="r" b="b"/>
              <a:pathLst>
                <a:path w="24209" h="31839" extrusionOk="0">
                  <a:moveTo>
                    <a:pt x="10808" y="0"/>
                  </a:moveTo>
                  <a:cubicBezTo>
                    <a:pt x="10325" y="0"/>
                    <a:pt x="9825" y="31"/>
                    <a:pt x="9308" y="96"/>
                  </a:cubicBezTo>
                  <a:cubicBezTo>
                    <a:pt x="6105" y="510"/>
                    <a:pt x="1672" y="925"/>
                    <a:pt x="1050" y="9915"/>
                  </a:cubicBezTo>
                  <a:cubicBezTo>
                    <a:pt x="705" y="14914"/>
                    <a:pt x="125" y="23738"/>
                    <a:pt x="14" y="27053"/>
                  </a:cubicBezTo>
                  <a:cubicBezTo>
                    <a:pt x="1" y="27743"/>
                    <a:pt x="360" y="28392"/>
                    <a:pt x="953" y="28737"/>
                  </a:cubicBezTo>
                  <a:cubicBezTo>
                    <a:pt x="2748" y="29795"/>
                    <a:pt x="6906" y="31838"/>
                    <a:pt x="12247" y="31838"/>
                  </a:cubicBezTo>
                  <a:cubicBezTo>
                    <a:pt x="15623" y="31838"/>
                    <a:pt x="19470" y="31022"/>
                    <a:pt x="23491" y="28627"/>
                  </a:cubicBezTo>
                  <a:cubicBezTo>
                    <a:pt x="23491" y="28627"/>
                    <a:pt x="24209" y="28627"/>
                    <a:pt x="23891" y="25713"/>
                  </a:cubicBezTo>
                  <a:cubicBezTo>
                    <a:pt x="23670" y="23724"/>
                    <a:pt x="22980" y="12097"/>
                    <a:pt x="22814" y="9625"/>
                  </a:cubicBezTo>
                  <a:cubicBezTo>
                    <a:pt x="22787" y="9307"/>
                    <a:pt x="22704" y="9003"/>
                    <a:pt x="22552" y="8713"/>
                  </a:cubicBezTo>
                  <a:cubicBezTo>
                    <a:pt x="21529" y="6850"/>
                    <a:pt x="18020" y="0"/>
                    <a:pt x="1080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909394" y="1798087"/>
              <a:ext cx="241573" cy="202296"/>
            </a:xfrm>
            <a:custGeom>
              <a:avLst/>
              <a:gdLst/>
              <a:ahLst/>
              <a:cxnLst/>
              <a:rect l="l" t="t" r="r" b="b"/>
              <a:pathLst>
                <a:path w="10179" h="8524" extrusionOk="0">
                  <a:moveTo>
                    <a:pt x="5468" y="0"/>
                  </a:moveTo>
                  <a:cubicBezTo>
                    <a:pt x="4981" y="0"/>
                    <a:pt x="4493" y="33"/>
                    <a:pt x="4005" y="100"/>
                  </a:cubicBezTo>
                  <a:cubicBezTo>
                    <a:pt x="2818" y="252"/>
                    <a:pt x="1478" y="404"/>
                    <a:pt x="208" y="984"/>
                  </a:cubicBezTo>
                  <a:cubicBezTo>
                    <a:pt x="97" y="2696"/>
                    <a:pt x="1" y="7060"/>
                    <a:pt x="1865" y="8206"/>
                  </a:cubicBezTo>
                  <a:cubicBezTo>
                    <a:pt x="2218" y="8423"/>
                    <a:pt x="2634" y="8524"/>
                    <a:pt x="3090" y="8524"/>
                  </a:cubicBezTo>
                  <a:cubicBezTo>
                    <a:pt x="5650" y="8524"/>
                    <a:pt x="9440" y="5367"/>
                    <a:pt x="10026" y="2061"/>
                  </a:cubicBezTo>
                  <a:cubicBezTo>
                    <a:pt x="10082" y="1716"/>
                    <a:pt x="10123" y="1412"/>
                    <a:pt x="10178" y="1081"/>
                  </a:cubicBezTo>
                  <a:cubicBezTo>
                    <a:pt x="8701" y="369"/>
                    <a:pt x="7094" y="0"/>
                    <a:pt x="5468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831077" y="2457875"/>
              <a:ext cx="504624" cy="72147"/>
            </a:xfrm>
            <a:custGeom>
              <a:avLst/>
              <a:gdLst/>
              <a:ahLst/>
              <a:cxnLst/>
              <a:rect l="l" t="t" r="r" b="b"/>
              <a:pathLst>
                <a:path w="21263" h="3040" extrusionOk="0">
                  <a:moveTo>
                    <a:pt x="21113" y="0"/>
                  </a:moveTo>
                  <a:cubicBezTo>
                    <a:pt x="21096" y="0"/>
                    <a:pt x="21078" y="5"/>
                    <a:pt x="21060" y="15"/>
                  </a:cubicBezTo>
                  <a:cubicBezTo>
                    <a:pt x="16929" y="2151"/>
                    <a:pt x="13044" y="2832"/>
                    <a:pt x="9772" y="2832"/>
                  </a:cubicBezTo>
                  <a:cubicBezTo>
                    <a:pt x="4074" y="2832"/>
                    <a:pt x="232" y="768"/>
                    <a:pt x="180" y="733"/>
                  </a:cubicBezTo>
                  <a:cubicBezTo>
                    <a:pt x="161" y="724"/>
                    <a:pt x="141" y="719"/>
                    <a:pt x="122" y="719"/>
                  </a:cubicBezTo>
                  <a:cubicBezTo>
                    <a:pt x="83" y="719"/>
                    <a:pt x="46" y="738"/>
                    <a:pt x="28" y="775"/>
                  </a:cubicBezTo>
                  <a:cubicBezTo>
                    <a:pt x="0" y="830"/>
                    <a:pt x="28" y="885"/>
                    <a:pt x="69" y="913"/>
                  </a:cubicBezTo>
                  <a:cubicBezTo>
                    <a:pt x="138" y="954"/>
                    <a:pt x="4019" y="3039"/>
                    <a:pt x="9777" y="3039"/>
                  </a:cubicBezTo>
                  <a:cubicBezTo>
                    <a:pt x="13078" y="3039"/>
                    <a:pt x="16986" y="2349"/>
                    <a:pt x="21156" y="195"/>
                  </a:cubicBezTo>
                  <a:cubicBezTo>
                    <a:pt x="21262" y="148"/>
                    <a:pt x="21208" y="0"/>
                    <a:pt x="21113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940863" y="1645654"/>
              <a:ext cx="93031" cy="125284"/>
            </a:xfrm>
            <a:custGeom>
              <a:avLst/>
              <a:gdLst/>
              <a:ahLst/>
              <a:cxnLst/>
              <a:rect l="l" t="t" r="r" b="b"/>
              <a:pathLst>
                <a:path w="3920" h="5279" extrusionOk="0">
                  <a:moveTo>
                    <a:pt x="1842" y="0"/>
                  </a:moveTo>
                  <a:cubicBezTo>
                    <a:pt x="1400" y="0"/>
                    <a:pt x="858" y="66"/>
                    <a:pt x="194" y="226"/>
                  </a:cubicBezTo>
                  <a:cubicBezTo>
                    <a:pt x="194" y="226"/>
                    <a:pt x="373" y="1400"/>
                    <a:pt x="194" y="1828"/>
                  </a:cubicBezTo>
                  <a:cubicBezTo>
                    <a:pt x="0" y="2256"/>
                    <a:pt x="346" y="4700"/>
                    <a:pt x="801" y="5156"/>
                  </a:cubicBezTo>
                  <a:cubicBezTo>
                    <a:pt x="873" y="5232"/>
                    <a:pt x="1020" y="5279"/>
                    <a:pt x="1214" y="5279"/>
                  </a:cubicBezTo>
                  <a:cubicBezTo>
                    <a:pt x="1652" y="5279"/>
                    <a:pt x="2334" y="5043"/>
                    <a:pt x="2956" y="4383"/>
                  </a:cubicBezTo>
                  <a:cubicBezTo>
                    <a:pt x="3853" y="3444"/>
                    <a:pt x="3798" y="1455"/>
                    <a:pt x="3798" y="1455"/>
                  </a:cubicBezTo>
                  <a:cubicBezTo>
                    <a:pt x="3798" y="1455"/>
                    <a:pt x="3920" y="0"/>
                    <a:pt x="1842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951353" y="1659205"/>
              <a:ext cx="108814" cy="236020"/>
            </a:xfrm>
            <a:custGeom>
              <a:avLst/>
              <a:gdLst/>
              <a:ahLst/>
              <a:cxnLst/>
              <a:rect l="l" t="t" r="r" b="b"/>
              <a:pathLst>
                <a:path w="4585" h="9945" extrusionOk="0">
                  <a:moveTo>
                    <a:pt x="925" y="0"/>
                  </a:moveTo>
                  <a:cubicBezTo>
                    <a:pt x="925" y="0"/>
                    <a:pt x="55" y="6104"/>
                    <a:pt x="28" y="7250"/>
                  </a:cubicBezTo>
                  <a:cubicBezTo>
                    <a:pt x="0" y="8397"/>
                    <a:pt x="359" y="9722"/>
                    <a:pt x="1533" y="9929"/>
                  </a:cubicBezTo>
                  <a:cubicBezTo>
                    <a:pt x="1589" y="9940"/>
                    <a:pt x="1647" y="9945"/>
                    <a:pt x="1707" y="9945"/>
                  </a:cubicBezTo>
                  <a:cubicBezTo>
                    <a:pt x="2509" y="9945"/>
                    <a:pt x="3575" y="9029"/>
                    <a:pt x="4102" y="8245"/>
                  </a:cubicBezTo>
                  <a:cubicBezTo>
                    <a:pt x="4488" y="7678"/>
                    <a:pt x="4585" y="7112"/>
                    <a:pt x="4295" y="5690"/>
                  </a:cubicBezTo>
                  <a:cubicBezTo>
                    <a:pt x="4005" y="4254"/>
                    <a:pt x="3605" y="1961"/>
                    <a:pt x="3605" y="1961"/>
                  </a:cubicBezTo>
                  <a:cubicBezTo>
                    <a:pt x="3591" y="1865"/>
                    <a:pt x="3701" y="1271"/>
                    <a:pt x="3646" y="1174"/>
                  </a:cubicBezTo>
                  <a:lnTo>
                    <a:pt x="3356" y="884"/>
                  </a:lnTo>
                  <a:cubicBezTo>
                    <a:pt x="3356" y="884"/>
                    <a:pt x="3080" y="1036"/>
                    <a:pt x="3066" y="1216"/>
                  </a:cubicBezTo>
                  <a:cubicBezTo>
                    <a:pt x="2251" y="539"/>
                    <a:pt x="925" y="0"/>
                    <a:pt x="925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953632" y="1749982"/>
              <a:ext cx="57385" cy="60898"/>
            </a:xfrm>
            <a:custGeom>
              <a:avLst/>
              <a:gdLst/>
              <a:ahLst/>
              <a:cxnLst/>
              <a:rect l="l" t="t" r="r" b="b"/>
              <a:pathLst>
                <a:path w="2418" h="2566" extrusionOk="0">
                  <a:moveTo>
                    <a:pt x="2418" y="1"/>
                  </a:moveTo>
                  <a:lnTo>
                    <a:pt x="2418" y="1"/>
                  </a:lnTo>
                  <a:cubicBezTo>
                    <a:pt x="2009" y="817"/>
                    <a:pt x="1500" y="1031"/>
                    <a:pt x="1080" y="1031"/>
                  </a:cubicBezTo>
                  <a:cubicBezTo>
                    <a:pt x="618" y="1031"/>
                    <a:pt x="263" y="774"/>
                    <a:pt x="263" y="774"/>
                  </a:cubicBezTo>
                  <a:lnTo>
                    <a:pt x="208" y="829"/>
                  </a:lnTo>
                  <a:cubicBezTo>
                    <a:pt x="125" y="1464"/>
                    <a:pt x="56" y="2072"/>
                    <a:pt x="1" y="2555"/>
                  </a:cubicBezTo>
                  <a:cubicBezTo>
                    <a:pt x="58" y="2562"/>
                    <a:pt x="113" y="2565"/>
                    <a:pt x="168" y="2565"/>
                  </a:cubicBezTo>
                  <a:cubicBezTo>
                    <a:pt x="1721" y="2565"/>
                    <a:pt x="2417" y="1"/>
                    <a:pt x="2418" y="1"/>
                  </a:cubicBezTo>
                  <a:close/>
                </a:path>
              </a:pathLst>
            </a:custGeom>
            <a:solidFill>
              <a:srgbClr val="A96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947414" y="1724256"/>
              <a:ext cx="63603" cy="50621"/>
            </a:xfrm>
            <a:custGeom>
              <a:avLst/>
              <a:gdLst/>
              <a:ahLst/>
              <a:cxnLst/>
              <a:rect l="l" t="t" r="r" b="b"/>
              <a:pathLst>
                <a:path w="2680" h="2133" extrusionOk="0">
                  <a:moveTo>
                    <a:pt x="860" y="0"/>
                  </a:moveTo>
                  <a:cubicBezTo>
                    <a:pt x="467" y="0"/>
                    <a:pt x="132" y="76"/>
                    <a:pt x="0" y="270"/>
                  </a:cubicBezTo>
                  <a:cubicBezTo>
                    <a:pt x="125" y="919"/>
                    <a:pt x="318" y="1637"/>
                    <a:pt x="525" y="1844"/>
                  </a:cubicBezTo>
                  <a:cubicBezTo>
                    <a:pt x="623" y="1948"/>
                    <a:pt x="918" y="2133"/>
                    <a:pt x="1292" y="2133"/>
                  </a:cubicBezTo>
                  <a:cubicBezTo>
                    <a:pt x="1710" y="2133"/>
                    <a:pt x="2227" y="1902"/>
                    <a:pt x="2680" y="1071"/>
                  </a:cubicBezTo>
                  <a:cubicBezTo>
                    <a:pt x="2445" y="864"/>
                    <a:pt x="2072" y="463"/>
                    <a:pt x="2072" y="187"/>
                  </a:cubicBezTo>
                  <a:cubicBezTo>
                    <a:pt x="1706" y="76"/>
                    <a:pt x="1254" y="0"/>
                    <a:pt x="860" y="0"/>
                  </a:cubicBezTo>
                  <a:close/>
                </a:path>
              </a:pathLst>
            </a:custGeom>
            <a:solidFill>
              <a:srgbClr val="DA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933032" y="1635520"/>
              <a:ext cx="117310" cy="91536"/>
            </a:xfrm>
            <a:custGeom>
              <a:avLst/>
              <a:gdLst/>
              <a:ahLst/>
              <a:cxnLst/>
              <a:rect l="l" t="t" r="r" b="b"/>
              <a:pathLst>
                <a:path w="4943" h="3857" extrusionOk="0">
                  <a:moveTo>
                    <a:pt x="1974" y="1"/>
                  </a:moveTo>
                  <a:cubicBezTo>
                    <a:pt x="1923" y="1"/>
                    <a:pt x="1872" y="2"/>
                    <a:pt x="1822" y="4"/>
                  </a:cubicBezTo>
                  <a:cubicBezTo>
                    <a:pt x="1601" y="4"/>
                    <a:pt x="1380" y="45"/>
                    <a:pt x="1186" y="128"/>
                  </a:cubicBezTo>
                  <a:cubicBezTo>
                    <a:pt x="952" y="225"/>
                    <a:pt x="786" y="404"/>
                    <a:pt x="565" y="515"/>
                  </a:cubicBezTo>
                  <a:cubicBezTo>
                    <a:pt x="455" y="570"/>
                    <a:pt x="386" y="570"/>
                    <a:pt x="303" y="667"/>
                  </a:cubicBezTo>
                  <a:cubicBezTo>
                    <a:pt x="247" y="777"/>
                    <a:pt x="192" y="888"/>
                    <a:pt x="151" y="1012"/>
                  </a:cubicBezTo>
                  <a:cubicBezTo>
                    <a:pt x="0" y="1366"/>
                    <a:pt x="585" y="1523"/>
                    <a:pt x="1232" y="1523"/>
                  </a:cubicBezTo>
                  <a:cubicBezTo>
                    <a:pt x="1772" y="1523"/>
                    <a:pt x="2356" y="1414"/>
                    <a:pt x="2595" y="1219"/>
                  </a:cubicBezTo>
                  <a:cubicBezTo>
                    <a:pt x="2678" y="1150"/>
                    <a:pt x="2775" y="1109"/>
                    <a:pt x="2885" y="1109"/>
                  </a:cubicBezTo>
                  <a:cubicBezTo>
                    <a:pt x="2906" y="1105"/>
                    <a:pt x="2926" y="1104"/>
                    <a:pt x="2947" y="1104"/>
                  </a:cubicBezTo>
                  <a:cubicBezTo>
                    <a:pt x="3008" y="1104"/>
                    <a:pt x="3068" y="1119"/>
                    <a:pt x="3120" y="1150"/>
                  </a:cubicBezTo>
                  <a:cubicBezTo>
                    <a:pt x="3299" y="1261"/>
                    <a:pt x="3424" y="1454"/>
                    <a:pt x="3424" y="1675"/>
                  </a:cubicBezTo>
                  <a:cubicBezTo>
                    <a:pt x="3424" y="1799"/>
                    <a:pt x="3382" y="1924"/>
                    <a:pt x="3368" y="2048"/>
                  </a:cubicBezTo>
                  <a:cubicBezTo>
                    <a:pt x="3355" y="2255"/>
                    <a:pt x="3410" y="2448"/>
                    <a:pt x="3548" y="2600"/>
                  </a:cubicBezTo>
                  <a:cubicBezTo>
                    <a:pt x="3538" y="2432"/>
                    <a:pt x="3763" y="1929"/>
                    <a:pt x="3987" y="1929"/>
                  </a:cubicBezTo>
                  <a:cubicBezTo>
                    <a:pt x="4076" y="1929"/>
                    <a:pt x="4164" y="2007"/>
                    <a:pt x="4238" y="2214"/>
                  </a:cubicBezTo>
                  <a:cubicBezTo>
                    <a:pt x="4307" y="2407"/>
                    <a:pt x="4114" y="2614"/>
                    <a:pt x="4100" y="2821"/>
                  </a:cubicBezTo>
                  <a:cubicBezTo>
                    <a:pt x="4059" y="3194"/>
                    <a:pt x="4266" y="3553"/>
                    <a:pt x="4487" y="3857"/>
                  </a:cubicBezTo>
                  <a:cubicBezTo>
                    <a:pt x="4722" y="3608"/>
                    <a:pt x="4846" y="3277"/>
                    <a:pt x="4846" y="2932"/>
                  </a:cubicBezTo>
                  <a:cubicBezTo>
                    <a:pt x="4943" y="1592"/>
                    <a:pt x="4031" y="377"/>
                    <a:pt x="2719" y="87"/>
                  </a:cubicBezTo>
                  <a:cubicBezTo>
                    <a:pt x="2478" y="29"/>
                    <a:pt x="2226" y="1"/>
                    <a:pt x="1974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846598" y="2474938"/>
              <a:ext cx="497409" cy="81640"/>
            </a:xfrm>
            <a:custGeom>
              <a:avLst/>
              <a:gdLst/>
              <a:ahLst/>
              <a:cxnLst/>
              <a:rect l="l" t="t" r="r" b="b"/>
              <a:pathLst>
                <a:path w="20959" h="3440" extrusionOk="0">
                  <a:moveTo>
                    <a:pt x="20850" y="0"/>
                  </a:moveTo>
                  <a:cubicBezTo>
                    <a:pt x="20831" y="0"/>
                    <a:pt x="20811" y="5"/>
                    <a:pt x="20792" y="14"/>
                  </a:cubicBezTo>
                  <a:lnTo>
                    <a:pt x="17823" y="1519"/>
                  </a:lnTo>
                  <a:cubicBezTo>
                    <a:pt x="14887" y="2793"/>
                    <a:pt x="12067" y="3231"/>
                    <a:pt x="9577" y="3231"/>
                  </a:cubicBezTo>
                  <a:cubicBezTo>
                    <a:pt x="4128" y="3231"/>
                    <a:pt x="259" y="1134"/>
                    <a:pt x="202" y="1105"/>
                  </a:cubicBezTo>
                  <a:cubicBezTo>
                    <a:pt x="183" y="1094"/>
                    <a:pt x="164" y="1090"/>
                    <a:pt x="147" y="1090"/>
                  </a:cubicBezTo>
                  <a:cubicBezTo>
                    <a:pt x="53" y="1090"/>
                    <a:pt x="1" y="1226"/>
                    <a:pt x="106" y="1285"/>
                  </a:cubicBezTo>
                  <a:cubicBezTo>
                    <a:pt x="161" y="1312"/>
                    <a:pt x="4069" y="3439"/>
                    <a:pt x="9579" y="3439"/>
                  </a:cubicBezTo>
                  <a:cubicBezTo>
                    <a:pt x="12451" y="3439"/>
                    <a:pt x="15282" y="2859"/>
                    <a:pt x="17906" y="1713"/>
                  </a:cubicBezTo>
                  <a:lnTo>
                    <a:pt x="20889" y="194"/>
                  </a:lnTo>
                  <a:cubicBezTo>
                    <a:pt x="20944" y="166"/>
                    <a:pt x="20958" y="111"/>
                    <a:pt x="20931" y="56"/>
                  </a:cubicBezTo>
                  <a:cubicBezTo>
                    <a:pt x="20921" y="19"/>
                    <a:pt x="20888" y="0"/>
                    <a:pt x="20850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961511" y="1742767"/>
              <a:ext cx="16731" cy="10893"/>
            </a:xfrm>
            <a:custGeom>
              <a:avLst/>
              <a:gdLst/>
              <a:ahLst/>
              <a:cxnLst/>
              <a:rect l="l" t="t" r="r" b="b"/>
              <a:pathLst>
                <a:path w="705" h="459" extrusionOk="0">
                  <a:moveTo>
                    <a:pt x="0" y="1"/>
                  </a:moveTo>
                  <a:cubicBezTo>
                    <a:pt x="0" y="1"/>
                    <a:pt x="140" y="459"/>
                    <a:pt x="396" y="459"/>
                  </a:cubicBezTo>
                  <a:cubicBezTo>
                    <a:pt x="406" y="459"/>
                    <a:pt x="417" y="458"/>
                    <a:pt x="428" y="456"/>
                  </a:cubicBezTo>
                  <a:cubicBezTo>
                    <a:pt x="705" y="415"/>
                    <a:pt x="649" y="1"/>
                    <a:pt x="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071297" y="2554086"/>
              <a:ext cx="264000" cy="180106"/>
            </a:xfrm>
            <a:custGeom>
              <a:avLst/>
              <a:gdLst/>
              <a:ahLst/>
              <a:cxnLst/>
              <a:rect l="l" t="t" r="r" b="b"/>
              <a:pathLst>
                <a:path w="11124" h="7589" extrusionOk="0">
                  <a:moveTo>
                    <a:pt x="127" y="0"/>
                  </a:moveTo>
                  <a:cubicBezTo>
                    <a:pt x="117" y="0"/>
                    <a:pt x="107" y="2"/>
                    <a:pt x="97" y="7"/>
                  </a:cubicBezTo>
                  <a:cubicBezTo>
                    <a:pt x="42" y="7"/>
                    <a:pt x="1" y="63"/>
                    <a:pt x="14" y="118"/>
                  </a:cubicBezTo>
                  <a:cubicBezTo>
                    <a:pt x="14" y="187"/>
                    <a:pt x="1078" y="7023"/>
                    <a:pt x="6381" y="7547"/>
                  </a:cubicBezTo>
                  <a:cubicBezTo>
                    <a:pt x="6671" y="7575"/>
                    <a:pt x="6933" y="7589"/>
                    <a:pt x="7195" y="7589"/>
                  </a:cubicBezTo>
                  <a:cubicBezTo>
                    <a:pt x="9667" y="7589"/>
                    <a:pt x="10993" y="6429"/>
                    <a:pt x="11048" y="6374"/>
                  </a:cubicBezTo>
                  <a:cubicBezTo>
                    <a:pt x="11123" y="6299"/>
                    <a:pt x="11057" y="6191"/>
                    <a:pt x="10979" y="6191"/>
                  </a:cubicBezTo>
                  <a:cubicBezTo>
                    <a:pt x="10956" y="6191"/>
                    <a:pt x="10932" y="6200"/>
                    <a:pt x="10910" y="6222"/>
                  </a:cubicBezTo>
                  <a:cubicBezTo>
                    <a:pt x="10885" y="6234"/>
                    <a:pt x="9570" y="7377"/>
                    <a:pt x="7152" y="7377"/>
                  </a:cubicBezTo>
                  <a:cubicBezTo>
                    <a:pt x="6911" y="7377"/>
                    <a:pt x="6658" y="7365"/>
                    <a:pt x="6394" y="7340"/>
                  </a:cubicBezTo>
                  <a:cubicBezTo>
                    <a:pt x="1257" y="6829"/>
                    <a:pt x="221" y="159"/>
                    <a:pt x="208" y="90"/>
                  </a:cubicBezTo>
                  <a:cubicBezTo>
                    <a:pt x="208" y="45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7788786" y="2538470"/>
              <a:ext cx="580972" cy="73523"/>
            </a:xfrm>
            <a:custGeom>
              <a:avLst/>
              <a:gdLst/>
              <a:ahLst/>
              <a:cxnLst/>
              <a:rect l="l" t="t" r="r" b="b"/>
              <a:pathLst>
                <a:path w="24480" h="3098" extrusionOk="0">
                  <a:moveTo>
                    <a:pt x="24334" y="1"/>
                  </a:moveTo>
                  <a:cubicBezTo>
                    <a:pt x="24316" y="1"/>
                    <a:pt x="24297" y="5"/>
                    <a:pt x="24278" y="16"/>
                  </a:cubicBezTo>
                  <a:cubicBezTo>
                    <a:pt x="20159" y="2183"/>
                    <a:pt x="16015" y="2894"/>
                    <a:pt x="12353" y="2894"/>
                  </a:cubicBezTo>
                  <a:cubicBezTo>
                    <a:pt x="5443" y="2894"/>
                    <a:pt x="248" y="365"/>
                    <a:pt x="166" y="320"/>
                  </a:cubicBezTo>
                  <a:cubicBezTo>
                    <a:pt x="151" y="313"/>
                    <a:pt x="136" y="309"/>
                    <a:pt x="120" y="309"/>
                  </a:cubicBezTo>
                  <a:cubicBezTo>
                    <a:pt x="78" y="309"/>
                    <a:pt x="38" y="335"/>
                    <a:pt x="28" y="375"/>
                  </a:cubicBezTo>
                  <a:cubicBezTo>
                    <a:pt x="1" y="417"/>
                    <a:pt x="14" y="486"/>
                    <a:pt x="70" y="513"/>
                  </a:cubicBezTo>
                  <a:cubicBezTo>
                    <a:pt x="152" y="555"/>
                    <a:pt x="5386" y="3096"/>
                    <a:pt x="12346" y="3096"/>
                  </a:cubicBezTo>
                  <a:cubicBezTo>
                    <a:pt x="12429" y="3097"/>
                    <a:pt x="12512" y="3097"/>
                    <a:pt x="12595" y="3097"/>
                  </a:cubicBezTo>
                  <a:cubicBezTo>
                    <a:pt x="16708" y="3097"/>
                    <a:pt x="20747" y="2091"/>
                    <a:pt x="24375" y="196"/>
                  </a:cubicBezTo>
                  <a:cubicBezTo>
                    <a:pt x="24480" y="138"/>
                    <a:pt x="24427" y="1"/>
                    <a:pt x="2433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830080" y="2499525"/>
              <a:ext cx="54110" cy="189457"/>
            </a:xfrm>
            <a:custGeom>
              <a:avLst/>
              <a:gdLst/>
              <a:ahLst/>
              <a:cxnLst/>
              <a:rect l="l" t="t" r="r" b="b"/>
              <a:pathLst>
                <a:path w="2280" h="7983" extrusionOk="0">
                  <a:moveTo>
                    <a:pt x="774" y="0"/>
                  </a:moveTo>
                  <a:cubicBezTo>
                    <a:pt x="705" y="0"/>
                    <a:pt x="663" y="42"/>
                    <a:pt x="650" y="97"/>
                  </a:cubicBezTo>
                  <a:cubicBezTo>
                    <a:pt x="622" y="304"/>
                    <a:pt x="1" y="5303"/>
                    <a:pt x="277" y="6629"/>
                  </a:cubicBezTo>
                  <a:cubicBezTo>
                    <a:pt x="415" y="7402"/>
                    <a:pt x="1078" y="7968"/>
                    <a:pt x="1865" y="7982"/>
                  </a:cubicBezTo>
                  <a:lnTo>
                    <a:pt x="1865" y="7968"/>
                  </a:lnTo>
                  <a:cubicBezTo>
                    <a:pt x="1920" y="7968"/>
                    <a:pt x="1962" y="7927"/>
                    <a:pt x="1962" y="7885"/>
                  </a:cubicBezTo>
                  <a:lnTo>
                    <a:pt x="2279" y="3701"/>
                  </a:lnTo>
                  <a:cubicBezTo>
                    <a:pt x="2279" y="3646"/>
                    <a:pt x="2238" y="3591"/>
                    <a:pt x="2183" y="3591"/>
                  </a:cubicBezTo>
                  <a:cubicBezTo>
                    <a:pt x="2127" y="3591"/>
                    <a:pt x="2086" y="3632"/>
                    <a:pt x="2086" y="3687"/>
                  </a:cubicBezTo>
                  <a:lnTo>
                    <a:pt x="1768" y="7761"/>
                  </a:lnTo>
                  <a:cubicBezTo>
                    <a:pt x="1492" y="7747"/>
                    <a:pt x="705" y="7595"/>
                    <a:pt x="484" y="6574"/>
                  </a:cubicBezTo>
                  <a:cubicBezTo>
                    <a:pt x="208" y="5303"/>
                    <a:pt x="857" y="166"/>
                    <a:pt x="857" y="124"/>
                  </a:cubicBezTo>
                  <a:cubicBezTo>
                    <a:pt x="871" y="55"/>
                    <a:pt x="829" y="14"/>
                    <a:pt x="774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33200" y="3972032"/>
              <a:ext cx="276317" cy="25584"/>
            </a:xfrm>
            <a:custGeom>
              <a:avLst/>
              <a:gdLst/>
              <a:ahLst/>
              <a:cxnLst/>
              <a:rect l="l" t="t" r="r" b="b"/>
              <a:pathLst>
                <a:path w="11643" h="1078" extrusionOk="0">
                  <a:moveTo>
                    <a:pt x="11504" y="1"/>
                  </a:moveTo>
                  <a:lnTo>
                    <a:pt x="139" y="871"/>
                  </a:lnTo>
                  <a:cubicBezTo>
                    <a:pt x="1" y="871"/>
                    <a:pt x="1" y="1078"/>
                    <a:pt x="139" y="1078"/>
                  </a:cubicBezTo>
                  <a:lnTo>
                    <a:pt x="11504" y="208"/>
                  </a:lnTo>
                  <a:cubicBezTo>
                    <a:pt x="11642" y="208"/>
                    <a:pt x="11642" y="1"/>
                    <a:pt x="1150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663597" y="3966787"/>
              <a:ext cx="316948" cy="4936"/>
            </a:xfrm>
            <a:custGeom>
              <a:avLst/>
              <a:gdLst/>
              <a:ahLst/>
              <a:cxnLst/>
              <a:rect l="l" t="t" r="r" b="b"/>
              <a:pathLst>
                <a:path w="13355" h="208" extrusionOk="0">
                  <a:moveTo>
                    <a:pt x="138" y="1"/>
                  </a:moveTo>
                  <a:cubicBezTo>
                    <a:pt x="0" y="1"/>
                    <a:pt x="0" y="208"/>
                    <a:pt x="138" y="208"/>
                  </a:cubicBezTo>
                  <a:lnTo>
                    <a:pt x="13216" y="208"/>
                  </a:lnTo>
                  <a:cubicBezTo>
                    <a:pt x="13354" y="208"/>
                    <a:pt x="13354" y="1"/>
                    <a:pt x="13216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7881532" y="1779552"/>
              <a:ext cx="301213" cy="152102"/>
            </a:xfrm>
            <a:custGeom>
              <a:avLst/>
              <a:gdLst/>
              <a:ahLst/>
              <a:cxnLst/>
              <a:rect l="l" t="t" r="r" b="b"/>
              <a:pathLst>
                <a:path w="12692" h="6409" extrusionOk="0">
                  <a:moveTo>
                    <a:pt x="8877" y="1"/>
                  </a:moveTo>
                  <a:cubicBezTo>
                    <a:pt x="8671" y="1"/>
                    <a:pt x="8457" y="34"/>
                    <a:pt x="8231" y="108"/>
                  </a:cubicBezTo>
                  <a:cubicBezTo>
                    <a:pt x="7265" y="412"/>
                    <a:pt x="6781" y="1434"/>
                    <a:pt x="5759" y="1655"/>
                  </a:cubicBezTo>
                  <a:cubicBezTo>
                    <a:pt x="5352" y="1742"/>
                    <a:pt x="4673" y="1850"/>
                    <a:pt x="4096" y="1850"/>
                  </a:cubicBezTo>
                  <a:cubicBezTo>
                    <a:pt x="3399" y="1850"/>
                    <a:pt x="2851" y="1693"/>
                    <a:pt x="3108" y="1157"/>
                  </a:cubicBezTo>
                  <a:lnTo>
                    <a:pt x="3108" y="1157"/>
                  </a:lnTo>
                  <a:cubicBezTo>
                    <a:pt x="2362" y="1254"/>
                    <a:pt x="1630" y="1447"/>
                    <a:pt x="926" y="1737"/>
                  </a:cubicBezTo>
                  <a:cubicBezTo>
                    <a:pt x="719" y="3091"/>
                    <a:pt x="1" y="4030"/>
                    <a:pt x="1175" y="5052"/>
                  </a:cubicBezTo>
                  <a:cubicBezTo>
                    <a:pt x="1810" y="5618"/>
                    <a:pt x="2970" y="6129"/>
                    <a:pt x="3798" y="6308"/>
                  </a:cubicBezTo>
                  <a:cubicBezTo>
                    <a:pt x="4111" y="6377"/>
                    <a:pt x="4419" y="6408"/>
                    <a:pt x="4721" y="6408"/>
                  </a:cubicBezTo>
                  <a:cubicBezTo>
                    <a:pt x="6622" y="6408"/>
                    <a:pt x="8313" y="5160"/>
                    <a:pt x="9695" y="3933"/>
                  </a:cubicBezTo>
                  <a:cubicBezTo>
                    <a:pt x="10452" y="3247"/>
                    <a:pt x="11210" y="2621"/>
                    <a:pt x="12184" y="2621"/>
                  </a:cubicBezTo>
                  <a:cubicBezTo>
                    <a:pt x="12347" y="2621"/>
                    <a:pt x="12516" y="2639"/>
                    <a:pt x="12692" y="2676"/>
                  </a:cubicBezTo>
                  <a:cubicBezTo>
                    <a:pt x="12429" y="2345"/>
                    <a:pt x="12540" y="1903"/>
                    <a:pt x="12264" y="1599"/>
                  </a:cubicBezTo>
                  <a:cubicBezTo>
                    <a:pt x="12029" y="1365"/>
                    <a:pt x="11256" y="1088"/>
                    <a:pt x="10924" y="881"/>
                  </a:cubicBezTo>
                  <a:cubicBezTo>
                    <a:pt x="10263" y="437"/>
                    <a:pt x="9627" y="1"/>
                    <a:pt x="887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910778" y="4005471"/>
              <a:ext cx="241241" cy="126020"/>
            </a:xfrm>
            <a:custGeom>
              <a:avLst/>
              <a:gdLst/>
              <a:ahLst/>
              <a:cxnLst/>
              <a:rect l="l" t="t" r="r" b="b"/>
              <a:pathLst>
                <a:path w="10165" h="5310" extrusionOk="0">
                  <a:moveTo>
                    <a:pt x="3674" y="0"/>
                  </a:moveTo>
                  <a:lnTo>
                    <a:pt x="235" y="249"/>
                  </a:lnTo>
                  <a:cubicBezTo>
                    <a:pt x="97" y="774"/>
                    <a:pt x="14" y="1312"/>
                    <a:pt x="0" y="1851"/>
                  </a:cubicBezTo>
                  <a:cubicBezTo>
                    <a:pt x="14" y="2362"/>
                    <a:pt x="28" y="2845"/>
                    <a:pt x="42" y="3273"/>
                  </a:cubicBezTo>
                  <a:cubicBezTo>
                    <a:pt x="56" y="4060"/>
                    <a:pt x="663" y="4723"/>
                    <a:pt x="1450" y="4806"/>
                  </a:cubicBezTo>
                  <a:cubicBezTo>
                    <a:pt x="3278" y="5002"/>
                    <a:pt x="6478" y="5309"/>
                    <a:pt x="8253" y="5309"/>
                  </a:cubicBezTo>
                  <a:cubicBezTo>
                    <a:pt x="8731" y="5309"/>
                    <a:pt x="9105" y="5287"/>
                    <a:pt x="9322" y="5234"/>
                  </a:cubicBezTo>
                  <a:cubicBezTo>
                    <a:pt x="10012" y="5069"/>
                    <a:pt x="10164" y="4696"/>
                    <a:pt x="10151" y="4364"/>
                  </a:cubicBezTo>
                  <a:cubicBezTo>
                    <a:pt x="10137" y="4060"/>
                    <a:pt x="9930" y="3798"/>
                    <a:pt x="9626" y="3729"/>
                  </a:cubicBezTo>
                  <a:cubicBezTo>
                    <a:pt x="8079" y="3453"/>
                    <a:pt x="3674" y="0"/>
                    <a:pt x="367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371979" y="2409413"/>
              <a:ext cx="783979" cy="1232381"/>
            </a:xfrm>
            <a:custGeom>
              <a:avLst/>
              <a:gdLst/>
              <a:ahLst/>
              <a:cxnLst/>
              <a:rect l="l" t="t" r="r" b="b"/>
              <a:pathLst>
                <a:path w="33034" h="51928" extrusionOk="0">
                  <a:moveTo>
                    <a:pt x="24616" y="1"/>
                  </a:moveTo>
                  <a:cubicBezTo>
                    <a:pt x="22184" y="1"/>
                    <a:pt x="19457" y="1105"/>
                    <a:pt x="17345" y="2195"/>
                  </a:cubicBezTo>
                  <a:lnTo>
                    <a:pt x="5441" y="1864"/>
                  </a:lnTo>
                  <a:cubicBezTo>
                    <a:pt x="4447" y="2872"/>
                    <a:pt x="3964" y="6324"/>
                    <a:pt x="3826" y="10481"/>
                  </a:cubicBezTo>
                  <a:cubicBezTo>
                    <a:pt x="3826" y="10674"/>
                    <a:pt x="3812" y="10868"/>
                    <a:pt x="3812" y="11075"/>
                  </a:cubicBezTo>
                  <a:cubicBezTo>
                    <a:pt x="3936" y="13795"/>
                    <a:pt x="939" y="40945"/>
                    <a:pt x="939" y="40945"/>
                  </a:cubicBezTo>
                  <a:cubicBezTo>
                    <a:pt x="939" y="40945"/>
                    <a:pt x="0" y="50653"/>
                    <a:pt x="4848" y="51744"/>
                  </a:cubicBezTo>
                  <a:cubicBezTo>
                    <a:pt x="5473" y="51884"/>
                    <a:pt x="6163" y="51928"/>
                    <a:pt x="6877" y="51928"/>
                  </a:cubicBezTo>
                  <a:cubicBezTo>
                    <a:pt x="8111" y="51928"/>
                    <a:pt x="9416" y="51796"/>
                    <a:pt x="10583" y="51796"/>
                  </a:cubicBezTo>
                  <a:cubicBezTo>
                    <a:pt x="10813" y="51796"/>
                    <a:pt x="11038" y="51801"/>
                    <a:pt x="11255" y="51813"/>
                  </a:cubicBezTo>
                  <a:cubicBezTo>
                    <a:pt x="11326" y="51815"/>
                    <a:pt x="11397" y="51816"/>
                    <a:pt x="11468" y="51816"/>
                  </a:cubicBezTo>
                  <a:cubicBezTo>
                    <a:pt x="11966" y="51816"/>
                    <a:pt x="12474" y="51774"/>
                    <a:pt x="12981" y="51689"/>
                  </a:cubicBezTo>
                  <a:cubicBezTo>
                    <a:pt x="15098" y="51343"/>
                    <a:pt x="17114" y="50381"/>
                    <a:pt x="19411" y="50381"/>
                  </a:cubicBezTo>
                  <a:cubicBezTo>
                    <a:pt x="20051" y="50381"/>
                    <a:pt x="20713" y="50456"/>
                    <a:pt x="21405" y="50639"/>
                  </a:cubicBezTo>
                  <a:cubicBezTo>
                    <a:pt x="21847" y="50750"/>
                    <a:pt x="22289" y="50902"/>
                    <a:pt x="22703" y="51095"/>
                  </a:cubicBezTo>
                  <a:cubicBezTo>
                    <a:pt x="23829" y="51606"/>
                    <a:pt x="25041" y="51799"/>
                    <a:pt x="26223" y="51799"/>
                  </a:cubicBezTo>
                  <a:cubicBezTo>
                    <a:pt x="27406" y="51799"/>
                    <a:pt x="28559" y="51606"/>
                    <a:pt x="29567" y="51344"/>
                  </a:cubicBezTo>
                  <a:cubicBezTo>
                    <a:pt x="30768" y="51040"/>
                    <a:pt x="31928" y="50612"/>
                    <a:pt x="33033" y="50073"/>
                  </a:cubicBezTo>
                  <a:lnTo>
                    <a:pt x="31790" y="32963"/>
                  </a:lnTo>
                  <a:lnTo>
                    <a:pt x="30478" y="15011"/>
                  </a:lnTo>
                  <a:cubicBezTo>
                    <a:pt x="29581" y="8078"/>
                    <a:pt x="28407" y="1173"/>
                    <a:pt x="27371" y="621"/>
                  </a:cubicBezTo>
                  <a:cubicBezTo>
                    <a:pt x="26542" y="182"/>
                    <a:pt x="25603" y="1"/>
                    <a:pt x="24616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680051" y="2526058"/>
              <a:ext cx="49838" cy="388406"/>
            </a:xfrm>
            <a:custGeom>
              <a:avLst/>
              <a:gdLst/>
              <a:ahLst/>
              <a:cxnLst/>
              <a:rect l="l" t="t" r="r" b="b"/>
              <a:pathLst>
                <a:path w="2100" h="16366" extrusionOk="0">
                  <a:moveTo>
                    <a:pt x="332" y="1"/>
                  </a:moveTo>
                  <a:lnTo>
                    <a:pt x="0" y="16365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6498806" y="384651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484400" y="1778128"/>
              <a:ext cx="616167" cy="748927"/>
            </a:xfrm>
            <a:custGeom>
              <a:avLst/>
              <a:gdLst/>
              <a:ahLst/>
              <a:cxnLst/>
              <a:rect l="l" t="t" r="r" b="b"/>
              <a:pathLst>
                <a:path w="25963" h="31557" extrusionOk="0">
                  <a:moveTo>
                    <a:pt x="13315" y="0"/>
                  </a:moveTo>
                  <a:cubicBezTo>
                    <a:pt x="6155" y="0"/>
                    <a:pt x="2666" y="6800"/>
                    <a:pt x="1657" y="8675"/>
                  </a:cubicBezTo>
                  <a:cubicBezTo>
                    <a:pt x="1505" y="8951"/>
                    <a:pt x="1409" y="9255"/>
                    <a:pt x="1395" y="9572"/>
                  </a:cubicBezTo>
                  <a:cubicBezTo>
                    <a:pt x="1229" y="12030"/>
                    <a:pt x="525" y="23603"/>
                    <a:pt x="318" y="25578"/>
                  </a:cubicBezTo>
                  <a:cubicBezTo>
                    <a:pt x="0" y="28478"/>
                    <a:pt x="704" y="28478"/>
                    <a:pt x="704" y="28478"/>
                  </a:cubicBezTo>
                  <a:cubicBezTo>
                    <a:pt x="4549" y="30767"/>
                    <a:pt x="8237" y="31557"/>
                    <a:pt x="11503" y="31557"/>
                  </a:cubicBezTo>
                  <a:cubicBezTo>
                    <a:pt x="17025" y="31557"/>
                    <a:pt x="21342" y="29300"/>
                    <a:pt x="23173" y="28215"/>
                  </a:cubicBezTo>
                  <a:cubicBezTo>
                    <a:pt x="23767" y="27856"/>
                    <a:pt x="24084" y="27594"/>
                    <a:pt x="24070" y="26903"/>
                  </a:cubicBezTo>
                  <a:cubicBezTo>
                    <a:pt x="23974" y="23617"/>
                    <a:pt x="23021" y="13536"/>
                    <a:pt x="23905" y="9793"/>
                  </a:cubicBezTo>
                  <a:cubicBezTo>
                    <a:pt x="25962" y="1079"/>
                    <a:pt x="18022" y="499"/>
                    <a:pt x="14832" y="99"/>
                  </a:cubicBezTo>
                  <a:cubicBezTo>
                    <a:pt x="14309" y="32"/>
                    <a:pt x="13803" y="0"/>
                    <a:pt x="13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807043" y="1626074"/>
              <a:ext cx="92604" cy="124880"/>
            </a:xfrm>
            <a:custGeom>
              <a:avLst/>
              <a:gdLst/>
              <a:ahLst/>
              <a:cxnLst/>
              <a:rect l="l" t="t" r="r" b="b"/>
              <a:pathLst>
                <a:path w="3902" h="5262" extrusionOk="0">
                  <a:moveTo>
                    <a:pt x="2070" y="0"/>
                  </a:moveTo>
                  <a:cubicBezTo>
                    <a:pt x="0" y="0"/>
                    <a:pt x="132" y="1438"/>
                    <a:pt x="132" y="1438"/>
                  </a:cubicBezTo>
                  <a:cubicBezTo>
                    <a:pt x="132" y="1438"/>
                    <a:pt x="63" y="3440"/>
                    <a:pt x="960" y="4379"/>
                  </a:cubicBezTo>
                  <a:cubicBezTo>
                    <a:pt x="1581" y="5028"/>
                    <a:pt x="2261" y="5262"/>
                    <a:pt x="2695" y="5262"/>
                  </a:cubicBezTo>
                  <a:cubicBezTo>
                    <a:pt x="2888" y="5262"/>
                    <a:pt x="3033" y="5215"/>
                    <a:pt x="3101" y="5139"/>
                  </a:cubicBezTo>
                  <a:cubicBezTo>
                    <a:pt x="3557" y="4669"/>
                    <a:pt x="3902" y="2252"/>
                    <a:pt x="3709" y="1824"/>
                  </a:cubicBezTo>
                  <a:cubicBezTo>
                    <a:pt x="3515" y="1396"/>
                    <a:pt x="3709" y="222"/>
                    <a:pt x="3709" y="222"/>
                  </a:cubicBezTo>
                  <a:cubicBezTo>
                    <a:pt x="3048" y="65"/>
                    <a:pt x="2509" y="0"/>
                    <a:pt x="2070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6780653" y="1629088"/>
              <a:ext cx="108505" cy="245489"/>
            </a:xfrm>
            <a:custGeom>
              <a:avLst/>
              <a:gdLst/>
              <a:ahLst/>
              <a:cxnLst/>
              <a:rect l="l" t="t" r="r" b="b"/>
              <a:pathLst>
                <a:path w="4572" h="10344" extrusionOk="0">
                  <a:moveTo>
                    <a:pt x="2369" y="1"/>
                  </a:moveTo>
                  <a:cubicBezTo>
                    <a:pt x="2110" y="1"/>
                    <a:pt x="1847" y="69"/>
                    <a:pt x="1617" y="261"/>
                  </a:cubicBezTo>
                  <a:cubicBezTo>
                    <a:pt x="1616" y="249"/>
                    <a:pt x="1613" y="243"/>
                    <a:pt x="1609" y="243"/>
                  </a:cubicBezTo>
                  <a:cubicBezTo>
                    <a:pt x="1556" y="243"/>
                    <a:pt x="1244" y="1324"/>
                    <a:pt x="1244" y="1324"/>
                  </a:cubicBezTo>
                  <a:lnTo>
                    <a:pt x="940" y="1614"/>
                  </a:lnTo>
                  <a:cubicBezTo>
                    <a:pt x="885" y="1711"/>
                    <a:pt x="995" y="2305"/>
                    <a:pt x="981" y="2388"/>
                  </a:cubicBezTo>
                  <a:cubicBezTo>
                    <a:pt x="981" y="2388"/>
                    <a:pt x="581" y="4680"/>
                    <a:pt x="291" y="6103"/>
                  </a:cubicBezTo>
                  <a:cubicBezTo>
                    <a:pt x="1" y="7525"/>
                    <a:pt x="111" y="8091"/>
                    <a:pt x="484" y="8644"/>
                  </a:cubicBezTo>
                  <a:cubicBezTo>
                    <a:pt x="1011" y="9428"/>
                    <a:pt x="2065" y="10344"/>
                    <a:pt x="2877" y="10344"/>
                  </a:cubicBezTo>
                  <a:cubicBezTo>
                    <a:pt x="2937" y="10344"/>
                    <a:pt x="2996" y="10339"/>
                    <a:pt x="3053" y="10328"/>
                  </a:cubicBezTo>
                  <a:cubicBezTo>
                    <a:pt x="4213" y="10121"/>
                    <a:pt x="4572" y="8796"/>
                    <a:pt x="4544" y="7663"/>
                  </a:cubicBezTo>
                  <a:cubicBezTo>
                    <a:pt x="4517" y="6531"/>
                    <a:pt x="3647" y="441"/>
                    <a:pt x="3647" y="441"/>
                  </a:cubicBezTo>
                  <a:cubicBezTo>
                    <a:pt x="3647" y="441"/>
                    <a:pt x="3022" y="1"/>
                    <a:pt x="236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6829826" y="1729999"/>
              <a:ext cx="57053" cy="60542"/>
            </a:xfrm>
            <a:custGeom>
              <a:avLst/>
              <a:gdLst/>
              <a:ahLst/>
              <a:cxnLst/>
              <a:rect l="l" t="t" r="r" b="b"/>
              <a:pathLst>
                <a:path w="2404" h="255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683" y="2551"/>
                    <a:pt x="2235" y="2551"/>
                  </a:cubicBezTo>
                  <a:cubicBezTo>
                    <a:pt x="2290" y="2551"/>
                    <a:pt x="2346" y="2548"/>
                    <a:pt x="2403" y="2541"/>
                  </a:cubicBezTo>
                  <a:cubicBezTo>
                    <a:pt x="2348" y="2058"/>
                    <a:pt x="2279" y="1450"/>
                    <a:pt x="2196" y="815"/>
                  </a:cubicBezTo>
                  <a:lnTo>
                    <a:pt x="2141" y="760"/>
                  </a:lnTo>
                  <a:cubicBezTo>
                    <a:pt x="2141" y="760"/>
                    <a:pt x="1785" y="1013"/>
                    <a:pt x="1325" y="1013"/>
                  </a:cubicBezTo>
                  <a:cubicBezTo>
                    <a:pt x="907" y="1013"/>
                    <a:pt x="402" y="803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6763043" y="1602437"/>
              <a:ext cx="145718" cy="126684"/>
            </a:xfrm>
            <a:custGeom>
              <a:avLst/>
              <a:gdLst/>
              <a:ahLst/>
              <a:cxnLst/>
              <a:rect l="l" t="t" r="r" b="b"/>
              <a:pathLst>
                <a:path w="6140" h="5338" extrusionOk="0">
                  <a:moveTo>
                    <a:pt x="2974" y="0"/>
                  </a:moveTo>
                  <a:cubicBezTo>
                    <a:pt x="2914" y="0"/>
                    <a:pt x="2860" y="5"/>
                    <a:pt x="2814" y="17"/>
                  </a:cubicBezTo>
                  <a:cubicBezTo>
                    <a:pt x="2110" y="224"/>
                    <a:pt x="1503" y="694"/>
                    <a:pt x="1116" y="1329"/>
                  </a:cubicBezTo>
                  <a:cubicBezTo>
                    <a:pt x="715" y="1978"/>
                    <a:pt x="232" y="2475"/>
                    <a:pt x="122" y="3290"/>
                  </a:cubicBezTo>
                  <a:cubicBezTo>
                    <a:pt x="0" y="4160"/>
                    <a:pt x="810" y="5337"/>
                    <a:pt x="1185" y="5337"/>
                  </a:cubicBezTo>
                  <a:cubicBezTo>
                    <a:pt x="1280" y="5337"/>
                    <a:pt x="1348" y="5261"/>
                    <a:pt x="1364" y="5085"/>
                  </a:cubicBezTo>
                  <a:cubicBezTo>
                    <a:pt x="1613" y="4698"/>
                    <a:pt x="1820" y="4243"/>
                    <a:pt x="1779" y="3773"/>
                  </a:cubicBezTo>
                  <a:cubicBezTo>
                    <a:pt x="1737" y="3469"/>
                    <a:pt x="1751" y="3179"/>
                    <a:pt x="1806" y="2876"/>
                  </a:cubicBezTo>
                  <a:cubicBezTo>
                    <a:pt x="1883" y="2632"/>
                    <a:pt x="1959" y="2539"/>
                    <a:pt x="2030" y="2539"/>
                  </a:cubicBezTo>
                  <a:cubicBezTo>
                    <a:pt x="2228" y="2539"/>
                    <a:pt x="2383" y="3270"/>
                    <a:pt x="2373" y="3483"/>
                  </a:cubicBezTo>
                  <a:cubicBezTo>
                    <a:pt x="2524" y="3290"/>
                    <a:pt x="2593" y="3041"/>
                    <a:pt x="2566" y="2793"/>
                  </a:cubicBezTo>
                  <a:cubicBezTo>
                    <a:pt x="2566" y="2641"/>
                    <a:pt x="2511" y="2475"/>
                    <a:pt x="2511" y="2323"/>
                  </a:cubicBezTo>
                  <a:cubicBezTo>
                    <a:pt x="2511" y="2061"/>
                    <a:pt x="2635" y="1812"/>
                    <a:pt x="2842" y="1660"/>
                  </a:cubicBezTo>
                  <a:cubicBezTo>
                    <a:pt x="2911" y="1615"/>
                    <a:pt x="2979" y="1588"/>
                    <a:pt x="3056" y="1588"/>
                  </a:cubicBezTo>
                  <a:cubicBezTo>
                    <a:pt x="3072" y="1588"/>
                    <a:pt x="3088" y="1589"/>
                    <a:pt x="3104" y="1591"/>
                  </a:cubicBezTo>
                  <a:cubicBezTo>
                    <a:pt x="3215" y="1605"/>
                    <a:pt x="3312" y="1660"/>
                    <a:pt x="3394" y="1743"/>
                  </a:cubicBezTo>
                  <a:cubicBezTo>
                    <a:pt x="3718" y="2059"/>
                    <a:pt x="4677" y="2630"/>
                    <a:pt x="5343" y="2630"/>
                  </a:cubicBezTo>
                  <a:cubicBezTo>
                    <a:pt x="5814" y="2630"/>
                    <a:pt x="6139" y="2344"/>
                    <a:pt x="5991" y="1481"/>
                  </a:cubicBezTo>
                  <a:cubicBezTo>
                    <a:pt x="5949" y="1329"/>
                    <a:pt x="5894" y="1177"/>
                    <a:pt x="5797" y="1053"/>
                  </a:cubicBezTo>
                  <a:cubicBezTo>
                    <a:pt x="5714" y="928"/>
                    <a:pt x="5645" y="928"/>
                    <a:pt x="5535" y="859"/>
                  </a:cubicBezTo>
                  <a:cubicBezTo>
                    <a:pt x="5300" y="721"/>
                    <a:pt x="5107" y="487"/>
                    <a:pt x="4872" y="348"/>
                  </a:cubicBezTo>
                  <a:cubicBezTo>
                    <a:pt x="4665" y="252"/>
                    <a:pt x="4430" y="197"/>
                    <a:pt x="4195" y="197"/>
                  </a:cubicBezTo>
                  <a:cubicBezTo>
                    <a:pt x="3923" y="185"/>
                    <a:pt x="3336" y="0"/>
                    <a:pt x="2974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6498473" y="2451348"/>
              <a:ext cx="494823" cy="80975"/>
            </a:xfrm>
            <a:custGeom>
              <a:avLst/>
              <a:gdLst/>
              <a:ahLst/>
              <a:cxnLst/>
              <a:rect l="l" t="t" r="r" b="b"/>
              <a:pathLst>
                <a:path w="20850" h="3412" extrusionOk="0">
                  <a:moveTo>
                    <a:pt x="109" y="0"/>
                  </a:moveTo>
                  <a:cubicBezTo>
                    <a:pt x="71" y="0"/>
                    <a:pt x="38" y="19"/>
                    <a:pt x="28" y="55"/>
                  </a:cubicBezTo>
                  <a:cubicBezTo>
                    <a:pt x="1" y="97"/>
                    <a:pt x="15" y="166"/>
                    <a:pt x="70" y="193"/>
                  </a:cubicBezTo>
                  <a:lnTo>
                    <a:pt x="3025" y="1699"/>
                  </a:lnTo>
                  <a:cubicBezTo>
                    <a:pt x="5649" y="2831"/>
                    <a:pt x="8466" y="3411"/>
                    <a:pt x="11325" y="3411"/>
                  </a:cubicBezTo>
                  <a:cubicBezTo>
                    <a:pt x="16807" y="3411"/>
                    <a:pt x="20702" y="1298"/>
                    <a:pt x="20757" y="1271"/>
                  </a:cubicBezTo>
                  <a:cubicBezTo>
                    <a:pt x="20850" y="1212"/>
                    <a:pt x="20796" y="1076"/>
                    <a:pt x="20702" y="1076"/>
                  </a:cubicBezTo>
                  <a:cubicBezTo>
                    <a:pt x="20685" y="1076"/>
                    <a:pt x="20666" y="1080"/>
                    <a:pt x="20646" y="1091"/>
                  </a:cubicBezTo>
                  <a:cubicBezTo>
                    <a:pt x="20599" y="1120"/>
                    <a:pt x="16751" y="3204"/>
                    <a:pt x="11327" y="3204"/>
                  </a:cubicBezTo>
                  <a:cubicBezTo>
                    <a:pt x="8850" y="3204"/>
                    <a:pt x="6044" y="2770"/>
                    <a:pt x="3122" y="1505"/>
                  </a:cubicBezTo>
                  <a:lnTo>
                    <a:pt x="167" y="14"/>
                  </a:lnTo>
                  <a:cubicBezTo>
                    <a:pt x="148" y="5"/>
                    <a:pt x="128" y="0"/>
                    <a:pt x="109" y="0"/>
                  </a:cubicBezTo>
                  <a:close/>
                </a:path>
              </a:pathLst>
            </a:custGeom>
            <a:solidFill>
              <a:srgbClr val="79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046457" y="2007906"/>
              <a:ext cx="7571" cy="258613"/>
            </a:xfrm>
            <a:custGeom>
              <a:avLst/>
              <a:gdLst/>
              <a:ahLst/>
              <a:cxnLst/>
              <a:rect l="l" t="t" r="r" b="b"/>
              <a:pathLst>
                <a:path w="319" h="10897" extrusionOk="0">
                  <a:moveTo>
                    <a:pt x="222" y="1"/>
                  </a:moveTo>
                  <a:cubicBezTo>
                    <a:pt x="166" y="1"/>
                    <a:pt x="111" y="42"/>
                    <a:pt x="111" y="97"/>
                  </a:cubicBezTo>
                  <a:cubicBezTo>
                    <a:pt x="111" y="166"/>
                    <a:pt x="1" y="6436"/>
                    <a:pt x="111" y="10786"/>
                  </a:cubicBezTo>
                  <a:cubicBezTo>
                    <a:pt x="111" y="10841"/>
                    <a:pt x="166" y="10896"/>
                    <a:pt x="222" y="10896"/>
                  </a:cubicBezTo>
                  <a:cubicBezTo>
                    <a:pt x="277" y="10883"/>
                    <a:pt x="318" y="10841"/>
                    <a:pt x="318" y="10786"/>
                  </a:cubicBezTo>
                  <a:cubicBezTo>
                    <a:pt x="222" y="6422"/>
                    <a:pt x="318" y="166"/>
                    <a:pt x="318" y="111"/>
                  </a:cubicBezTo>
                  <a:cubicBezTo>
                    <a:pt x="318" y="42"/>
                    <a:pt x="277" y="1"/>
                    <a:pt x="222" y="1"/>
                  </a:cubicBezTo>
                  <a:close/>
                </a:path>
              </a:pathLst>
            </a:custGeom>
            <a:solidFill>
              <a:srgbClr val="151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58994" y="1714264"/>
              <a:ext cx="22641" cy="10229"/>
            </a:xfrm>
            <a:custGeom>
              <a:avLst/>
              <a:gdLst/>
              <a:ahLst/>
              <a:cxnLst/>
              <a:rect l="l" t="t" r="r" b="b"/>
              <a:pathLst>
                <a:path w="954" h="431" extrusionOk="0">
                  <a:moveTo>
                    <a:pt x="83" y="0"/>
                  </a:moveTo>
                  <a:cubicBezTo>
                    <a:pt x="83" y="0"/>
                    <a:pt x="1" y="387"/>
                    <a:pt x="373" y="428"/>
                  </a:cubicBezTo>
                  <a:cubicBezTo>
                    <a:pt x="389" y="430"/>
                    <a:pt x="405" y="431"/>
                    <a:pt x="420" y="431"/>
                  </a:cubicBezTo>
                  <a:cubicBezTo>
                    <a:pt x="763" y="431"/>
                    <a:pt x="953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488316" y="2521857"/>
              <a:ext cx="563338" cy="71411"/>
            </a:xfrm>
            <a:custGeom>
              <a:avLst/>
              <a:gdLst/>
              <a:ahLst/>
              <a:cxnLst/>
              <a:rect l="l" t="t" r="r" b="b"/>
              <a:pathLst>
                <a:path w="23737" h="3009" extrusionOk="0">
                  <a:moveTo>
                    <a:pt x="23582" y="1"/>
                  </a:moveTo>
                  <a:cubicBezTo>
                    <a:pt x="23566" y="1"/>
                    <a:pt x="23550" y="4"/>
                    <a:pt x="23532" y="12"/>
                  </a:cubicBezTo>
                  <a:cubicBezTo>
                    <a:pt x="23459" y="58"/>
                    <a:pt x="18393" y="2802"/>
                    <a:pt x="11527" y="2802"/>
                  </a:cubicBezTo>
                  <a:cubicBezTo>
                    <a:pt x="8066" y="2802"/>
                    <a:pt x="4147" y="2104"/>
                    <a:pt x="180" y="12"/>
                  </a:cubicBezTo>
                  <a:cubicBezTo>
                    <a:pt x="165" y="5"/>
                    <a:pt x="150" y="1"/>
                    <a:pt x="134" y="1"/>
                  </a:cubicBezTo>
                  <a:cubicBezTo>
                    <a:pt x="91" y="1"/>
                    <a:pt x="49" y="27"/>
                    <a:pt x="28" y="67"/>
                  </a:cubicBezTo>
                  <a:cubicBezTo>
                    <a:pt x="1" y="109"/>
                    <a:pt x="28" y="178"/>
                    <a:pt x="84" y="205"/>
                  </a:cubicBezTo>
                  <a:cubicBezTo>
                    <a:pt x="3580" y="2043"/>
                    <a:pt x="7472" y="3009"/>
                    <a:pt x="11420" y="3009"/>
                  </a:cubicBezTo>
                  <a:cubicBezTo>
                    <a:pt x="11448" y="3009"/>
                    <a:pt x="11476" y="3009"/>
                    <a:pt x="11504" y="3009"/>
                  </a:cubicBezTo>
                  <a:cubicBezTo>
                    <a:pt x="18437" y="3009"/>
                    <a:pt x="23560" y="233"/>
                    <a:pt x="23629" y="192"/>
                  </a:cubicBezTo>
                  <a:cubicBezTo>
                    <a:pt x="23736" y="132"/>
                    <a:pt x="23679" y="1"/>
                    <a:pt x="23582" y="1"/>
                  </a:cubicBezTo>
                  <a:close/>
                </a:path>
              </a:pathLst>
            </a:custGeom>
            <a:solidFill>
              <a:srgbClr val="48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506685" y="1962672"/>
              <a:ext cx="545041" cy="260203"/>
            </a:xfrm>
            <a:custGeom>
              <a:avLst/>
              <a:gdLst/>
              <a:ahLst/>
              <a:cxnLst/>
              <a:rect l="l" t="t" r="r" b="b"/>
              <a:pathLst>
                <a:path w="22966" h="10964" extrusionOk="0">
                  <a:moveTo>
                    <a:pt x="22814" y="9668"/>
                  </a:move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cubicBezTo>
                    <a:pt x="22814" y="9668"/>
                    <a:pt x="22814" y="9668"/>
                    <a:pt x="22814" y="9668"/>
                  </a:cubicBezTo>
                  <a:close/>
                  <a:moveTo>
                    <a:pt x="1063" y="1"/>
                  </a:moveTo>
                  <a:cubicBezTo>
                    <a:pt x="359" y="2915"/>
                    <a:pt x="0" y="5898"/>
                    <a:pt x="0" y="8894"/>
                  </a:cubicBezTo>
                  <a:cubicBezTo>
                    <a:pt x="0" y="8894"/>
                    <a:pt x="5188" y="10964"/>
                    <a:pt x="12708" y="10964"/>
                  </a:cubicBezTo>
                  <a:cubicBezTo>
                    <a:pt x="15757" y="10964"/>
                    <a:pt x="19189" y="10624"/>
                    <a:pt x="22814" y="9668"/>
                  </a:cubicBezTo>
                  <a:lnTo>
                    <a:pt x="22814" y="9668"/>
                  </a:lnTo>
                  <a:cubicBezTo>
                    <a:pt x="22813" y="9654"/>
                    <a:pt x="22635" y="4716"/>
                    <a:pt x="22966" y="1907"/>
                  </a:cubicBezTo>
                  <a:lnTo>
                    <a:pt x="22966" y="1907"/>
                  </a:lnTo>
                  <a:cubicBezTo>
                    <a:pt x="22965" y="1907"/>
                    <a:pt x="20157" y="2075"/>
                    <a:pt x="16488" y="2075"/>
                  </a:cubicBezTo>
                  <a:cubicBezTo>
                    <a:pt x="11184" y="2075"/>
                    <a:pt x="4083" y="1723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758059" y="1593869"/>
              <a:ext cx="76039" cy="64363"/>
            </a:xfrm>
            <a:custGeom>
              <a:avLst/>
              <a:gdLst/>
              <a:ahLst/>
              <a:cxnLst/>
              <a:rect l="l" t="t" r="r" b="b"/>
              <a:pathLst>
                <a:path w="3204" h="2712" extrusionOk="0">
                  <a:moveTo>
                    <a:pt x="1733" y="1"/>
                  </a:moveTo>
                  <a:cubicBezTo>
                    <a:pt x="1629" y="1"/>
                    <a:pt x="1533" y="7"/>
                    <a:pt x="1450" y="19"/>
                  </a:cubicBezTo>
                  <a:cubicBezTo>
                    <a:pt x="981" y="102"/>
                    <a:pt x="566" y="392"/>
                    <a:pt x="345" y="834"/>
                  </a:cubicBezTo>
                  <a:cubicBezTo>
                    <a:pt x="0" y="1455"/>
                    <a:pt x="193" y="2380"/>
                    <a:pt x="843" y="2712"/>
                  </a:cubicBezTo>
                  <a:cubicBezTo>
                    <a:pt x="1298" y="2298"/>
                    <a:pt x="1519" y="1676"/>
                    <a:pt x="1975" y="1248"/>
                  </a:cubicBezTo>
                  <a:cubicBezTo>
                    <a:pt x="2223" y="986"/>
                    <a:pt x="2527" y="806"/>
                    <a:pt x="2873" y="723"/>
                  </a:cubicBezTo>
                  <a:cubicBezTo>
                    <a:pt x="3038" y="696"/>
                    <a:pt x="3135" y="709"/>
                    <a:pt x="3204" y="488"/>
                  </a:cubicBezTo>
                  <a:cubicBezTo>
                    <a:pt x="2929" y="145"/>
                    <a:pt x="2237" y="1"/>
                    <a:pt x="1733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839652" y="1673587"/>
              <a:ext cx="31517" cy="13504"/>
            </a:xfrm>
            <a:custGeom>
              <a:avLst/>
              <a:gdLst/>
              <a:ahLst/>
              <a:cxnLst/>
              <a:rect l="l" t="t" r="r" b="b"/>
              <a:pathLst>
                <a:path w="1328" h="569" extrusionOk="0">
                  <a:moveTo>
                    <a:pt x="695" y="0"/>
                  </a:moveTo>
                  <a:cubicBezTo>
                    <a:pt x="568" y="0"/>
                    <a:pt x="438" y="39"/>
                    <a:pt x="332" y="154"/>
                  </a:cubicBezTo>
                  <a:cubicBezTo>
                    <a:pt x="1" y="499"/>
                    <a:pt x="208" y="568"/>
                    <a:pt x="263" y="568"/>
                  </a:cubicBezTo>
                  <a:cubicBezTo>
                    <a:pt x="318" y="557"/>
                    <a:pt x="716" y="332"/>
                    <a:pt x="970" y="332"/>
                  </a:cubicBezTo>
                  <a:cubicBezTo>
                    <a:pt x="1038" y="332"/>
                    <a:pt x="1095" y="348"/>
                    <a:pt x="1133" y="389"/>
                  </a:cubicBezTo>
                  <a:cubicBezTo>
                    <a:pt x="1133" y="392"/>
                    <a:pt x="1145" y="395"/>
                    <a:pt x="1161" y="395"/>
                  </a:cubicBezTo>
                  <a:cubicBezTo>
                    <a:pt x="1217" y="395"/>
                    <a:pt x="1328" y="357"/>
                    <a:pt x="1188" y="154"/>
                  </a:cubicBezTo>
                  <a:cubicBezTo>
                    <a:pt x="1188" y="154"/>
                    <a:pt x="949" y="0"/>
                    <a:pt x="695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873708" y="1673587"/>
              <a:ext cx="31849" cy="13504"/>
            </a:xfrm>
            <a:custGeom>
              <a:avLst/>
              <a:gdLst/>
              <a:ahLst/>
              <a:cxnLst/>
              <a:rect l="l" t="t" r="r" b="b"/>
              <a:pathLst>
                <a:path w="1342" h="569" extrusionOk="0">
                  <a:moveTo>
                    <a:pt x="637" y="0"/>
                  </a:moveTo>
                  <a:cubicBezTo>
                    <a:pt x="379" y="0"/>
                    <a:pt x="140" y="154"/>
                    <a:pt x="140" y="154"/>
                  </a:cubicBezTo>
                  <a:cubicBezTo>
                    <a:pt x="1" y="357"/>
                    <a:pt x="119" y="395"/>
                    <a:pt x="179" y="395"/>
                  </a:cubicBezTo>
                  <a:cubicBezTo>
                    <a:pt x="197" y="395"/>
                    <a:pt x="209" y="392"/>
                    <a:pt x="209" y="389"/>
                  </a:cubicBezTo>
                  <a:cubicBezTo>
                    <a:pt x="247" y="348"/>
                    <a:pt x="305" y="332"/>
                    <a:pt x="373" y="332"/>
                  </a:cubicBezTo>
                  <a:cubicBezTo>
                    <a:pt x="626" y="332"/>
                    <a:pt x="1022" y="557"/>
                    <a:pt x="1065" y="568"/>
                  </a:cubicBezTo>
                  <a:cubicBezTo>
                    <a:pt x="1121" y="568"/>
                    <a:pt x="1341" y="499"/>
                    <a:pt x="1010" y="154"/>
                  </a:cubicBezTo>
                  <a:cubicBezTo>
                    <a:pt x="900" y="39"/>
                    <a:pt x="766" y="0"/>
                    <a:pt x="637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095298" y="2765970"/>
              <a:ext cx="33059" cy="426070"/>
            </a:xfrm>
            <a:custGeom>
              <a:avLst/>
              <a:gdLst/>
              <a:ahLst/>
              <a:cxnLst/>
              <a:rect l="l" t="t" r="r" b="b"/>
              <a:pathLst>
                <a:path w="1393" h="17953" extrusionOk="0">
                  <a:moveTo>
                    <a:pt x="0" y="0"/>
                  </a:moveTo>
                  <a:lnTo>
                    <a:pt x="621" y="8497"/>
                  </a:lnTo>
                  <a:lnTo>
                    <a:pt x="621" y="8497"/>
                  </a:lnTo>
                  <a:cubicBezTo>
                    <a:pt x="561" y="6298"/>
                    <a:pt x="444" y="3458"/>
                    <a:pt x="0" y="0"/>
                  </a:cubicBezTo>
                  <a:close/>
                  <a:moveTo>
                    <a:pt x="621" y="8497"/>
                  </a:moveTo>
                  <a:cubicBezTo>
                    <a:pt x="658" y="9856"/>
                    <a:pt x="674" y="10970"/>
                    <a:pt x="732" y="11835"/>
                  </a:cubicBezTo>
                  <a:cubicBezTo>
                    <a:pt x="761" y="12272"/>
                    <a:pt x="893" y="13093"/>
                    <a:pt x="1026" y="14038"/>
                  </a:cubicBezTo>
                  <a:lnTo>
                    <a:pt x="1026" y="14038"/>
                  </a:lnTo>
                  <a:lnTo>
                    <a:pt x="621" y="8497"/>
                  </a:lnTo>
                  <a:close/>
                  <a:moveTo>
                    <a:pt x="1026" y="14038"/>
                  </a:moveTo>
                  <a:lnTo>
                    <a:pt x="1312" y="17953"/>
                  </a:lnTo>
                  <a:cubicBezTo>
                    <a:pt x="1392" y="16866"/>
                    <a:pt x="1208" y="15335"/>
                    <a:pt x="1026" y="14038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879973" y="3611203"/>
              <a:ext cx="193705" cy="400177"/>
            </a:xfrm>
            <a:custGeom>
              <a:avLst/>
              <a:gdLst/>
              <a:ahLst/>
              <a:cxnLst/>
              <a:rect l="l" t="t" r="r" b="b"/>
              <a:pathLst>
                <a:path w="8162" h="16862" extrusionOk="0">
                  <a:moveTo>
                    <a:pt x="0" y="0"/>
                  </a:moveTo>
                  <a:cubicBezTo>
                    <a:pt x="884" y="9060"/>
                    <a:pt x="1533" y="16862"/>
                    <a:pt x="1533" y="16862"/>
                  </a:cubicBezTo>
                  <a:lnTo>
                    <a:pt x="5662" y="16682"/>
                  </a:lnTo>
                  <a:cubicBezTo>
                    <a:pt x="5662" y="16682"/>
                    <a:pt x="8162" y="7499"/>
                    <a:pt x="8162" y="705"/>
                  </a:cubicBez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63"/>
                    <a:pt x="442" y="111"/>
                    <a:pt x="0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487011" y="3636098"/>
              <a:ext cx="192732" cy="392654"/>
            </a:xfrm>
            <a:custGeom>
              <a:avLst/>
              <a:gdLst/>
              <a:ahLst/>
              <a:cxnLst/>
              <a:rect l="l" t="t" r="r" b="b"/>
              <a:pathLst>
                <a:path w="8121" h="16545" extrusionOk="0">
                  <a:moveTo>
                    <a:pt x="8121" y="1"/>
                  </a:moveTo>
                  <a:lnTo>
                    <a:pt x="8121" y="1"/>
                  </a:ln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70" y="8577"/>
                    <a:pt x="1" y="16421"/>
                    <a:pt x="1" y="16421"/>
                  </a:cubicBezTo>
                  <a:lnTo>
                    <a:pt x="4061" y="16545"/>
                  </a:lnTo>
                  <a:cubicBezTo>
                    <a:pt x="4061" y="16545"/>
                    <a:pt x="7375" y="7997"/>
                    <a:pt x="812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461783" y="2658153"/>
              <a:ext cx="997" cy="13765"/>
            </a:xfrm>
            <a:custGeom>
              <a:avLst/>
              <a:gdLst/>
              <a:ahLst/>
              <a:cxnLst/>
              <a:rect l="l" t="t" r="r" b="b"/>
              <a:pathLst>
                <a:path w="42" h="580" extrusionOk="0">
                  <a:moveTo>
                    <a:pt x="0" y="0"/>
                  </a:moveTo>
                  <a:cubicBezTo>
                    <a:pt x="0" y="0"/>
                    <a:pt x="0" y="207"/>
                    <a:pt x="28" y="580"/>
                  </a:cubicBezTo>
                  <a:cubicBezTo>
                    <a:pt x="28" y="387"/>
                    <a:pt x="42" y="193"/>
                    <a:pt x="42" y="0"/>
                  </a:cubicBez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095298" y="27656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775099" y="3408670"/>
              <a:ext cx="104898" cy="203862"/>
            </a:xfrm>
            <a:custGeom>
              <a:avLst/>
              <a:gdLst/>
              <a:ahLst/>
              <a:cxnLst/>
              <a:rect l="l" t="t" r="r" b="b"/>
              <a:pathLst>
                <a:path w="4420" h="8590" extrusionOk="0">
                  <a:moveTo>
                    <a:pt x="3729" y="0"/>
                  </a:moveTo>
                  <a:lnTo>
                    <a:pt x="0" y="8534"/>
                  </a:lnTo>
                  <a:lnTo>
                    <a:pt x="0" y="8590"/>
                  </a:lnTo>
                  <a:cubicBezTo>
                    <a:pt x="789" y="8408"/>
                    <a:pt x="1596" y="8276"/>
                    <a:pt x="2441" y="8276"/>
                  </a:cubicBezTo>
                  <a:cubicBezTo>
                    <a:pt x="3076" y="8276"/>
                    <a:pt x="3732" y="8351"/>
                    <a:pt x="4419" y="8534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680051" y="2863961"/>
              <a:ext cx="169474" cy="772161"/>
            </a:xfrm>
            <a:custGeom>
              <a:avLst/>
              <a:gdLst/>
              <a:ahLst/>
              <a:cxnLst/>
              <a:rect l="l" t="t" r="r" b="b"/>
              <a:pathLst>
                <a:path w="7141" h="32536" extrusionOk="0">
                  <a:moveTo>
                    <a:pt x="7140" y="0"/>
                  </a:moveTo>
                  <a:cubicBezTo>
                    <a:pt x="7140" y="3"/>
                    <a:pt x="3950" y="24513"/>
                    <a:pt x="0" y="32536"/>
                  </a:cubicBezTo>
                  <a:cubicBezTo>
                    <a:pt x="1050" y="32370"/>
                    <a:pt x="2086" y="32039"/>
                    <a:pt x="3149" y="31763"/>
                  </a:cubicBezTo>
                  <a:cubicBezTo>
                    <a:pt x="4130" y="26694"/>
                    <a:pt x="6795" y="11808"/>
                    <a:pt x="7140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879973" y="3611203"/>
              <a:ext cx="193705" cy="98680"/>
            </a:xfrm>
            <a:custGeom>
              <a:avLst/>
              <a:gdLst/>
              <a:ahLst/>
              <a:cxnLst/>
              <a:rect l="l" t="t" r="r" b="b"/>
              <a:pathLst>
                <a:path w="8162" h="4158" extrusionOk="0">
                  <a:moveTo>
                    <a:pt x="0" y="0"/>
                  </a:moveTo>
                  <a:lnTo>
                    <a:pt x="0" y="0"/>
                  </a:lnTo>
                  <a:cubicBezTo>
                    <a:pt x="138" y="1437"/>
                    <a:pt x="277" y="2818"/>
                    <a:pt x="401" y="4157"/>
                  </a:cubicBezTo>
                  <a:lnTo>
                    <a:pt x="8162" y="705"/>
                  </a:ln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77"/>
                    <a:pt x="442" y="125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487011" y="3636098"/>
              <a:ext cx="192732" cy="114414"/>
            </a:xfrm>
            <a:custGeom>
              <a:avLst/>
              <a:gdLst/>
              <a:ahLst/>
              <a:cxnLst/>
              <a:rect l="l" t="t" r="r" b="b"/>
              <a:pathLst>
                <a:path w="8121" h="4821" extrusionOk="0">
                  <a:moveTo>
                    <a:pt x="8121" y="1"/>
                  </a:move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14" y="1700"/>
                    <a:pt x="28" y="3315"/>
                    <a:pt x="42" y="4820"/>
                  </a:cubicBezTo>
                  <a:lnTo>
                    <a:pt x="8121" y="1"/>
                  </a:ln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309373" y="1771887"/>
              <a:ext cx="478518" cy="1066657"/>
            </a:xfrm>
            <a:custGeom>
              <a:avLst/>
              <a:gdLst/>
              <a:ahLst/>
              <a:cxnLst/>
              <a:rect l="l" t="t" r="r" b="b"/>
              <a:pathLst>
                <a:path w="20163" h="44945" extrusionOk="0">
                  <a:moveTo>
                    <a:pt x="18026" y="0"/>
                  </a:moveTo>
                  <a:cubicBezTo>
                    <a:pt x="14445" y="0"/>
                    <a:pt x="11738" y="845"/>
                    <a:pt x="9626" y="3386"/>
                  </a:cubicBezTo>
                  <a:cubicBezTo>
                    <a:pt x="7416" y="6051"/>
                    <a:pt x="6312" y="8040"/>
                    <a:pt x="5939" y="15566"/>
                  </a:cubicBezTo>
                  <a:cubicBezTo>
                    <a:pt x="5580" y="22927"/>
                    <a:pt x="1658" y="29403"/>
                    <a:pt x="1575" y="32303"/>
                  </a:cubicBezTo>
                  <a:cubicBezTo>
                    <a:pt x="1478" y="35839"/>
                    <a:pt x="1" y="43959"/>
                    <a:pt x="4945" y="44691"/>
                  </a:cubicBezTo>
                  <a:cubicBezTo>
                    <a:pt x="6146" y="44865"/>
                    <a:pt x="7189" y="44945"/>
                    <a:pt x="8098" y="44945"/>
                  </a:cubicBezTo>
                  <a:cubicBezTo>
                    <a:pt x="12454" y="44945"/>
                    <a:pt x="13717" y="43111"/>
                    <a:pt x="14459" y="41031"/>
                  </a:cubicBezTo>
                  <a:cubicBezTo>
                    <a:pt x="16572" y="35093"/>
                    <a:pt x="16296" y="28257"/>
                    <a:pt x="16848" y="22029"/>
                  </a:cubicBezTo>
                  <a:cubicBezTo>
                    <a:pt x="17111" y="19074"/>
                    <a:pt x="17097" y="16160"/>
                    <a:pt x="17235" y="13205"/>
                  </a:cubicBezTo>
                  <a:cubicBezTo>
                    <a:pt x="17428" y="9380"/>
                    <a:pt x="18768" y="3676"/>
                    <a:pt x="20163" y="86"/>
                  </a:cubicBezTo>
                  <a:cubicBezTo>
                    <a:pt x="19418" y="31"/>
                    <a:pt x="18706" y="0"/>
                    <a:pt x="18026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886856" y="1789496"/>
              <a:ext cx="241882" cy="1051540"/>
            </a:xfrm>
            <a:custGeom>
              <a:avLst/>
              <a:gdLst/>
              <a:ahLst/>
              <a:cxnLst/>
              <a:rect l="l" t="t" r="r" b="b"/>
              <a:pathLst>
                <a:path w="10192" h="44308" extrusionOk="0">
                  <a:moveTo>
                    <a:pt x="550" y="1"/>
                  </a:moveTo>
                  <a:cubicBezTo>
                    <a:pt x="365" y="1"/>
                    <a:pt x="181" y="12"/>
                    <a:pt x="0" y="34"/>
                  </a:cubicBezTo>
                  <a:cubicBezTo>
                    <a:pt x="0" y="34"/>
                    <a:pt x="3770" y="1567"/>
                    <a:pt x="4143" y="12518"/>
                  </a:cubicBezTo>
                  <a:cubicBezTo>
                    <a:pt x="4516" y="23483"/>
                    <a:pt x="6380" y="41670"/>
                    <a:pt x="7319" y="42720"/>
                  </a:cubicBezTo>
                  <a:cubicBezTo>
                    <a:pt x="8245" y="43769"/>
                    <a:pt x="9653" y="44308"/>
                    <a:pt x="9653" y="44308"/>
                  </a:cubicBezTo>
                  <a:cubicBezTo>
                    <a:pt x="9653" y="44308"/>
                    <a:pt x="10192" y="37527"/>
                    <a:pt x="9778" y="30609"/>
                  </a:cubicBezTo>
                  <a:cubicBezTo>
                    <a:pt x="9349" y="23690"/>
                    <a:pt x="9253" y="22157"/>
                    <a:pt x="8783" y="16592"/>
                  </a:cubicBezTo>
                  <a:cubicBezTo>
                    <a:pt x="8507" y="13181"/>
                    <a:pt x="7099" y="3901"/>
                    <a:pt x="7099" y="3901"/>
                  </a:cubicBezTo>
                  <a:cubicBezTo>
                    <a:pt x="5538" y="1714"/>
                    <a:pt x="2877" y="1"/>
                    <a:pt x="550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878976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5" y="1"/>
                  </a:moveTo>
                  <a:cubicBezTo>
                    <a:pt x="70" y="1"/>
                    <a:pt x="1" y="222"/>
                    <a:pt x="42" y="236"/>
                  </a:cubicBezTo>
                  <a:cubicBezTo>
                    <a:pt x="93" y="236"/>
                    <a:pt x="168" y="165"/>
                    <a:pt x="277" y="165"/>
                  </a:cubicBezTo>
                  <a:cubicBezTo>
                    <a:pt x="286" y="165"/>
                    <a:pt x="295" y="166"/>
                    <a:pt x="305" y="167"/>
                  </a:cubicBezTo>
                  <a:cubicBezTo>
                    <a:pt x="407" y="167"/>
                    <a:pt x="497" y="237"/>
                    <a:pt x="543" y="237"/>
                  </a:cubicBezTo>
                  <a:cubicBezTo>
                    <a:pt x="547" y="237"/>
                    <a:pt x="550" y="237"/>
                    <a:pt x="553" y="236"/>
                  </a:cubicBezTo>
                  <a:cubicBezTo>
                    <a:pt x="595" y="208"/>
                    <a:pt x="526" y="1"/>
                    <a:pt x="305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6857688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4" y="1"/>
                  </a:moveTo>
                  <a:cubicBezTo>
                    <a:pt x="69" y="1"/>
                    <a:pt x="0" y="222"/>
                    <a:pt x="42" y="236"/>
                  </a:cubicBezTo>
                  <a:cubicBezTo>
                    <a:pt x="93" y="236"/>
                    <a:pt x="167" y="165"/>
                    <a:pt x="276" y="165"/>
                  </a:cubicBezTo>
                  <a:cubicBezTo>
                    <a:pt x="285" y="165"/>
                    <a:pt x="295" y="166"/>
                    <a:pt x="304" y="167"/>
                  </a:cubicBezTo>
                  <a:cubicBezTo>
                    <a:pt x="406" y="167"/>
                    <a:pt x="496" y="237"/>
                    <a:pt x="542" y="237"/>
                  </a:cubicBezTo>
                  <a:cubicBezTo>
                    <a:pt x="546" y="237"/>
                    <a:pt x="549" y="237"/>
                    <a:pt x="553" y="236"/>
                  </a:cubicBezTo>
                  <a:cubicBezTo>
                    <a:pt x="594" y="208"/>
                    <a:pt x="525" y="1"/>
                    <a:pt x="304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969793" y="1686521"/>
              <a:ext cx="31730" cy="13005"/>
            </a:xfrm>
            <a:custGeom>
              <a:avLst/>
              <a:gdLst/>
              <a:ahLst/>
              <a:cxnLst/>
              <a:rect l="l" t="t" r="r" b="b"/>
              <a:pathLst>
                <a:path w="1337" h="548" extrusionOk="0">
                  <a:moveTo>
                    <a:pt x="649" y="0"/>
                  </a:moveTo>
                  <a:cubicBezTo>
                    <a:pt x="395" y="0"/>
                    <a:pt x="162" y="147"/>
                    <a:pt x="162" y="147"/>
                  </a:cubicBezTo>
                  <a:cubicBezTo>
                    <a:pt x="1" y="371"/>
                    <a:pt x="186" y="382"/>
                    <a:pt x="225" y="382"/>
                  </a:cubicBezTo>
                  <a:cubicBezTo>
                    <a:pt x="229" y="382"/>
                    <a:pt x="231" y="382"/>
                    <a:pt x="231" y="382"/>
                  </a:cubicBezTo>
                  <a:cubicBezTo>
                    <a:pt x="270" y="340"/>
                    <a:pt x="330" y="323"/>
                    <a:pt x="399" y="323"/>
                  </a:cubicBezTo>
                  <a:cubicBezTo>
                    <a:pt x="649" y="323"/>
                    <a:pt x="1030" y="537"/>
                    <a:pt x="1074" y="548"/>
                  </a:cubicBezTo>
                  <a:cubicBezTo>
                    <a:pt x="1129" y="548"/>
                    <a:pt x="1336" y="479"/>
                    <a:pt x="1018" y="147"/>
                  </a:cubicBezTo>
                  <a:cubicBezTo>
                    <a:pt x="908" y="37"/>
                    <a:pt x="776" y="0"/>
                    <a:pt x="649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6924" y="1686521"/>
              <a:ext cx="31707" cy="13005"/>
            </a:xfrm>
            <a:custGeom>
              <a:avLst/>
              <a:gdLst/>
              <a:ahLst/>
              <a:cxnLst/>
              <a:rect l="l" t="t" r="r" b="b"/>
              <a:pathLst>
                <a:path w="1336" h="548" extrusionOk="0">
                  <a:moveTo>
                    <a:pt x="692" y="0"/>
                  </a:moveTo>
                  <a:cubicBezTo>
                    <a:pt x="567" y="0"/>
                    <a:pt x="438" y="37"/>
                    <a:pt x="332" y="147"/>
                  </a:cubicBezTo>
                  <a:cubicBezTo>
                    <a:pt x="1" y="479"/>
                    <a:pt x="222" y="548"/>
                    <a:pt x="277" y="548"/>
                  </a:cubicBezTo>
                  <a:cubicBezTo>
                    <a:pt x="320" y="537"/>
                    <a:pt x="701" y="323"/>
                    <a:pt x="951" y="323"/>
                  </a:cubicBezTo>
                  <a:cubicBezTo>
                    <a:pt x="1021" y="323"/>
                    <a:pt x="1080" y="340"/>
                    <a:pt x="1119" y="382"/>
                  </a:cubicBezTo>
                  <a:cubicBezTo>
                    <a:pt x="1119" y="382"/>
                    <a:pt x="1121" y="382"/>
                    <a:pt x="1126" y="382"/>
                  </a:cubicBezTo>
                  <a:cubicBezTo>
                    <a:pt x="1162" y="382"/>
                    <a:pt x="1336" y="371"/>
                    <a:pt x="1174" y="147"/>
                  </a:cubicBezTo>
                  <a:cubicBezTo>
                    <a:pt x="1174" y="147"/>
                    <a:pt x="941" y="0"/>
                    <a:pt x="692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952326" y="1701140"/>
              <a:ext cx="14121" cy="5411"/>
            </a:xfrm>
            <a:custGeom>
              <a:avLst/>
              <a:gdLst/>
              <a:ahLst/>
              <a:cxnLst/>
              <a:rect l="l" t="t" r="r" b="b"/>
              <a:pathLst>
                <a:path w="595" h="228" extrusionOk="0">
                  <a:moveTo>
                    <a:pt x="291" y="1"/>
                  </a:moveTo>
                  <a:cubicBezTo>
                    <a:pt x="70" y="15"/>
                    <a:pt x="1" y="208"/>
                    <a:pt x="42" y="222"/>
                  </a:cubicBezTo>
                  <a:cubicBezTo>
                    <a:pt x="48" y="226"/>
                    <a:pt x="55" y="227"/>
                    <a:pt x="63" y="227"/>
                  </a:cubicBezTo>
                  <a:cubicBezTo>
                    <a:pt x="111" y="227"/>
                    <a:pt x="196" y="167"/>
                    <a:pt x="291" y="167"/>
                  </a:cubicBezTo>
                  <a:cubicBezTo>
                    <a:pt x="391" y="167"/>
                    <a:pt x="480" y="224"/>
                    <a:pt x="527" y="224"/>
                  </a:cubicBezTo>
                  <a:cubicBezTo>
                    <a:pt x="531" y="224"/>
                    <a:pt x="535" y="223"/>
                    <a:pt x="539" y="222"/>
                  </a:cubicBezTo>
                  <a:cubicBezTo>
                    <a:pt x="594" y="222"/>
                    <a:pt x="512" y="1"/>
                    <a:pt x="291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973306" y="1701140"/>
              <a:ext cx="13789" cy="5411"/>
            </a:xfrm>
            <a:custGeom>
              <a:avLst/>
              <a:gdLst/>
              <a:ahLst/>
              <a:cxnLst/>
              <a:rect l="l" t="t" r="r" b="b"/>
              <a:pathLst>
                <a:path w="581" h="228" extrusionOk="0">
                  <a:moveTo>
                    <a:pt x="290" y="1"/>
                  </a:moveTo>
                  <a:cubicBezTo>
                    <a:pt x="56" y="15"/>
                    <a:pt x="0" y="208"/>
                    <a:pt x="28" y="222"/>
                  </a:cubicBezTo>
                  <a:cubicBezTo>
                    <a:pt x="34" y="226"/>
                    <a:pt x="41" y="227"/>
                    <a:pt x="49" y="227"/>
                  </a:cubicBezTo>
                  <a:cubicBezTo>
                    <a:pt x="98" y="227"/>
                    <a:pt x="184" y="167"/>
                    <a:pt x="290" y="167"/>
                  </a:cubicBezTo>
                  <a:cubicBezTo>
                    <a:pt x="391" y="167"/>
                    <a:pt x="468" y="224"/>
                    <a:pt x="523" y="224"/>
                  </a:cubicBezTo>
                  <a:cubicBezTo>
                    <a:pt x="529" y="224"/>
                    <a:pt x="534" y="223"/>
                    <a:pt x="539" y="222"/>
                  </a:cubicBezTo>
                  <a:cubicBezTo>
                    <a:pt x="580" y="222"/>
                    <a:pt x="511" y="1"/>
                    <a:pt x="290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662014" y="1763082"/>
              <a:ext cx="125877" cy="27245"/>
            </a:xfrm>
            <a:custGeom>
              <a:avLst/>
              <a:gdLst/>
              <a:ahLst/>
              <a:cxnLst/>
              <a:rect l="l" t="t" r="r" b="b"/>
              <a:pathLst>
                <a:path w="5304" h="1148" extrusionOk="0">
                  <a:moveTo>
                    <a:pt x="1734" y="1"/>
                  </a:moveTo>
                  <a:cubicBezTo>
                    <a:pt x="1142" y="1"/>
                    <a:pt x="592" y="284"/>
                    <a:pt x="249" y="774"/>
                  </a:cubicBezTo>
                  <a:lnTo>
                    <a:pt x="1" y="1147"/>
                  </a:lnTo>
                  <a:lnTo>
                    <a:pt x="5304" y="457"/>
                  </a:lnTo>
                  <a:lnTo>
                    <a:pt x="1962" y="15"/>
                  </a:lnTo>
                  <a:cubicBezTo>
                    <a:pt x="1885" y="5"/>
                    <a:pt x="1809" y="1"/>
                    <a:pt x="173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6646612" y="1770392"/>
              <a:ext cx="105230" cy="82209"/>
            </a:xfrm>
            <a:custGeom>
              <a:avLst/>
              <a:gdLst/>
              <a:ahLst/>
              <a:cxnLst/>
              <a:rect l="l" t="t" r="r" b="b"/>
              <a:pathLst>
                <a:path w="4434" h="3464" extrusionOk="0">
                  <a:moveTo>
                    <a:pt x="2809" y="1"/>
                  </a:moveTo>
                  <a:cubicBezTo>
                    <a:pt x="1874" y="1"/>
                    <a:pt x="987" y="435"/>
                    <a:pt x="415" y="1184"/>
                  </a:cubicBezTo>
                  <a:cubicBezTo>
                    <a:pt x="167" y="1530"/>
                    <a:pt x="1" y="1902"/>
                    <a:pt x="42" y="2234"/>
                  </a:cubicBezTo>
                  <a:cubicBezTo>
                    <a:pt x="42" y="2234"/>
                    <a:pt x="959" y="3463"/>
                    <a:pt x="2001" y="3463"/>
                  </a:cubicBezTo>
                  <a:cubicBezTo>
                    <a:pt x="2138" y="3463"/>
                    <a:pt x="2278" y="3442"/>
                    <a:pt x="2418" y="3394"/>
                  </a:cubicBezTo>
                  <a:cubicBezTo>
                    <a:pt x="3619" y="2966"/>
                    <a:pt x="4434" y="107"/>
                    <a:pt x="4434" y="107"/>
                  </a:cubicBezTo>
                  <a:lnTo>
                    <a:pt x="3053" y="11"/>
                  </a:lnTo>
                  <a:cubicBezTo>
                    <a:pt x="2971" y="4"/>
                    <a:pt x="2890" y="1"/>
                    <a:pt x="280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8378965" y="4093518"/>
              <a:ext cx="158937" cy="75730"/>
            </a:xfrm>
            <a:custGeom>
              <a:avLst/>
              <a:gdLst/>
              <a:ahLst/>
              <a:cxnLst/>
              <a:rect l="l" t="t" r="r" b="b"/>
              <a:pathLst>
                <a:path w="6697" h="3191" extrusionOk="0">
                  <a:moveTo>
                    <a:pt x="2641" y="1"/>
                  </a:moveTo>
                  <a:cubicBezTo>
                    <a:pt x="2232" y="1"/>
                    <a:pt x="1364" y="40"/>
                    <a:pt x="971" y="350"/>
                  </a:cubicBezTo>
                  <a:cubicBezTo>
                    <a:pt x="432" y="779"/>
                    <a:pt x="128" y="1579"/>
                    <a:pt x="59" y="2215"/>
                  </a:cubicBezTo>
                  <a:cubicBezTo>
                    <a:pt x="0" y="2755"/>
                    <a:pt x="62" y="3166"/>
                    <a:pt x="3584" y="3166"/>
                  </a:cubicBezTo>
                  <a:cubicBezTo>
                    <a:pt x="4202" y="3166"/>
                    <a:pt x="4927" y="3153"/>
                    <a:pt x="5776" y="3126"/>
                  </a:cubicBezTo>
                  <a:cubicBezTo>
                    <a:pt x="5776" y="3126"/>
                    <a:pt x="5908" y="3191"/>
                    <a:pt x="6071" y="3191"/>
                  </a:cubicBezTo>
                  <a:cubicBezTo>
                    <a:pt x="6341" y="3191"/>
                    <a:pt x="6696" y="3014"/>
                    <a:pt x="6688" y="2077"/>
                  </a:cubicBezTo>
                  <a:cubicBezTo>
                    <a:pt x="6674" y="1345"/>
                    <a:pt x="6011" y="5"/>
                    <a:pt x="6011" y="5"/>
                  </a:cubicBezTo>
                  <a:lnTo>
                    <a:pt x="2862" y="5"/>
                  </a:lnTo>
                  <a:cubicBezTo>
                    <a:pt x="2862" y="5"/>
                    <a:pt x="2777" y="1"/>
                    <a:pt x="2641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442678" y="4080513"/>
              <a:ext cx="158937" cy="75635"/>
            </a:xfrm>
            <a:custGeom>
              <a:avLst/>
              <a:gdLst/>
              <a:ahLst/>
              <a:cxnLst/>
              <a:rect l="l" t="t" r="r" b="b"/>
              <a:pathLst>
                <a:path w="6697" h="3187" extrusionOk="0">
                  <a:moveTo>
                    <a:pt x="6025" y="1"/>
                  </a:moveTo>
                  <a:lnTo>
                    <a:pt x="2877" y="15"/>
                  </a:lnTo>
                  <a:cubicBezTo>
                    <a:pt x="2877" y="15"/>
                    <a:pt x="2791" y="10"/>
                    <a:pt x="2655" y="10"/>
                  </a:cubicBezTo>
                  <a:cubicBezTo>
                    <a:pt x="2245" y="10"/>
                    <a:pt x="1375" y="49"/>
                    <a:pt x="971" y="360"/>
                  </a:cubicBezTo>
                  <a:cubicBezTo>
                    <a:pt x="446" y="774"/>
                    <a:pt x="128" y="1589"/>
                    <a:pt x="59" y="2210"/>
                  </a:cubicBezTo>
                  <a:cubicBezTo>
                    <a:pt x="1" y="2751"/>
                    <a:pt x="72" y="3161"/>
                    <a:pt x="3589" y="3161"/>
                  </a:cubicBezTo>
                  <a:cubicBezTo>
                    <a:pt x="4206" y="3161"/>
                    <a:pt x="4929" y="3149"/>
                    <a:pt x="5777" y="3122"/>
                  </a:cubicBezTo>
                  <a:cubicBezTo>
                    <a:pt x="5777" y="3122"/>
                    <a:pt x="5908" y="3187"/>
                    <a:pt x="6071" y="3187"/>
                  </a:cubicBezTo>
                  <a:cubicBezTo>
                    <a:pt x="6341" y="3187"/>
                    <a:pt x="6697" y="3010"/>
                    <a:pt x="6688" y="2072"/>
                  </a:cubicBezTo>
                  <a:cubicBezTo>
                    <a:pt x="6674" y="1354"/>
                    <a:pt x="6025" y="1"/>
                    <a:pt x="6025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8345289" y="4043158"/>
              <a:ext cx="176665" cy="59023"/>
            </a:xfrm>
            <a:custGeom>
              <a:avLst/>
              <a:gdLst/>
              <a:ahLst/>
              <a:cxnLst/>
              <a:rect l="l" t="t" r="r" b="b"/>
              <a:pathLst>
                <a:path w="7444" h="2487" extrusionOk="0">
                  <a:moveTo>
                    <a:pt x="7361" y="0"/>
                  </a:moveTo>
                  <a:lnTo>
                    <a:pt x="0" y="290"/>
                  </a:lnTo>
                  <a:lnTo>
                    <a:pt x="2390" y="2486"/>
                  </a:lnTo>
                  <a:lnTo>
                    <a:pt x="7444" y="2127"/>
                  </a:lnTo>
                  <a:lnTo>
                    <a:pt x="7361" y="0"/>
                  </a:ln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6491923" y="2226839"/>
              <a:ext cx="336290" cy="299291"/>
            </a:xfrm>
            <a:custGeom>
              <a:avLst/>
              <a:gdLst/>
              <a:ahLst/>
              <a:cxnLst/>
              <a:rect l="l" t="t" r="r" b="b"/>
              <a:pathLst>
                <a:path w="14170" h="12611" extrusionOk="0">
                  <a:moveTo>
                    <a:pt x="3467" y="1"/>
                  </a:moveTo>
                  <a:lnTo>
                    <a:pt x="1" y="8148"/>
                  </a:lnTo>
                  <a:cubicBezTo>
                    <a:pt x="1" y="8148"/>
                    <a:pt x="3706" y="12610"/>
                    <a:pt x="8118" y="12610"/>
                  </a:cubicBezTo>
                  <a:cubicBezTo>
                    <a:pt x="8165" y="12610"/>
                    <a:pt x="8212" y="12610"/>
                    <a:pt x="8259" y="12609"/>
                  </a:cubicBezTo>
                  <a:cubicBezTo>
                    <a:pt x="12733" y="12526"/>
                    <a:pt x="14169" y="9460"/>
                    <a:pt x="14169" y="9460"/>
                  </a:cubicBezTo>
                  <a:lnTo>
                    <a:pt x="13189" y="3039"/>
                  </a:lnTo>
                  <a:cubicBezTo>
                    <a:pt x="12978" y="3103"/>
                    <a:pt x="12727" y="3133"/>
                    <a:pt x="12447" y="3133"/>
                  </a:cubicBezTo>
                  <a:cubicBezTo>
                    <a:pt x="9560" y="3133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6587945" y="1880819"/>
              <a:ext cx="146216" cy="404046"/>
            </a:xfrm>
            <a:custGeom>
              <a:avLst/>
              <a:gdLst/>
              <a:ahLst/>
              <a:cxnLst/>
              <a:rect l="l" t="t" r="r" b="b"/>
              <a:pathLst>
                <a:path w="6161" h="17025" extrusionOk="0">
                  <a:moveTo>
                    <a:pt x="4927" y="1"/>
                  </a:moveTo>
                  <a:cubicBezTo>
                    <a:pt x="4914" y="1"/>
                    <a:pt x="4901" y="4"/>
                    <a:pt x="4890" y="11"/>
                  </a:cubicBezTo>
                  <a:cubicBezTo>
                    <a:pt x="4834" y="39"/>
                    <a:pt x="4807" y="94"/>
                    <a:pt x="4834" y="149"/>
                  </a:cubicBezTo>
                  <a:cubicBezTo>
                    <a:pt x="4834" y="177"/>
                    <a:pt x="5911" y="2801"/>
                    <a:pt x="3025" y="7703"/>
                  </a:cubicBezTo>
                  <a:cubicBezTo>
                    <a:pt x="1989" y="9457"/>
                    <a:pt x="1" y="13807"/>
                    <a:pt x="3660" y="16390"/>
                  </a:cubicBezTo>
                  <a:cubicBezTo>
                    <a:pt x="4144" y="16735"/>
                    <a:pt x="4751" y="17025"/>
                    <a:pt x="5055" y="17025"/>
                  </a:cubicBezTo>
                  <a:cubicBezTo>
                    <a:pt x="5130" y="17025"/>
                    <a:pt x="5137" y="16810"/>
                    <a:pt x="5107" y="16810"/>
                  </a:cubicBezTo>
                  <a:cubicBezTo>
                    <a:pt x="5104" y="16810"/>
                    <a:pt x="5101" y="16812"/>
                    <a:pt x="5097" y="16818"/>
                  </a:cubicBezTo>
                  <a:lnTo>
                    <a:pt x="5055" y="16818"/>
                  </a:lnTo>
                  <a:cubicBezTo>
                    <a:pt x="4779" y="16818"/>
                    <a:pt x="3633" y="16334"/>
                    <a:pt x="2777" y="15271"/>
                  </a:cubicBezTo>
                  <a:cubicBezTo>
                    <a:pt x="1741" y="13959"/>
                    <a:pt x="968" y="11611"/>
                    <a:pt x="3205" y="7814"/>
                  </a:cubicBezTo>
                  <a:cubicBezTo>
                    <a:pt x="6160" y="2801"/>
                    <a:pt x="5069" y="177"/>
                    <a:pt x="5028" y="67"/>
                  </a:cubicBezTo>
                  <a:cubicBezTo>
                    <a:pt x="5007" y="26"/>
                    <a:pt x="4965" y="1"/>
                    <a:pt x="4927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6441136" y="2396668"/>
              <a:ext cx="249429" cy="131715"/>
            </a:xfrm>
            <a:custGeom>
              <a:avLst/>
              <a:gdLst/>
              <a:ahLst/>
              <a:cxnLst/>
              <a:rect l="l" t="t" r="r" b="b"/>
              <a:pathLst>
                <a:path w="10510" h="5550" extrusionOk="0">
                  <a:moveTo>
                    <a:pt x="118" y="1"/>
                  </a:moveTo>
                  <a:cubicBezTo>
                    <a:pt x="95" y="1"/>
                    <a:pt x="73" y="8"/>
                    <a:pt x="55" y="26"/>
                  </a:cubicBezTo>
                  <a:cubicBezTo>
                    <a:pt x="0" y="67"/>
                    <a:pt x="0" y="122"/>
                    <a:pt x="28" y="177"/>
                  </a:cubicBezTo>
                  <a:cubicBezTo>
                    <a:pt x="69" y="219"/>
                    <a:pt x="3812" y="4942"/>
                    <a:pt x="10385" y="5549"/>
                  </a:cubicBezTo>
                  <a:lnTo>
                    <a:pt x="10399" y="5549"/>
                  </a:lnTo>
                  <a:cubicBezTo>
                    <a:pt x="10454" y="5549"/>
                    <a:pt x="10496" y="5508"/>
                    <a:pt x="10496" y="5453"/>
                  </a:cubicBezTo>
                  <a:cubicBezTo>
                    <a:pt x="10509" y="5397"/>
                    <a:pt x="10468" y="5342"/>
                    <a:pt x="10399" y="5342"/>
                  </a:cubicBezTo>
                  <a:cubicBezTo>
                    <a:pt x="3922" y="4735"/>
                    <a:pt x="235" y="95"/>
                    <a:pt x="207" y="39"/>
                  </a:cubicBezTo>
                  <a:cubicBezTo>
                    <a:pt x="183" y="15"/>
                    <a:pt x="150" y="1"/>
                    <a:pt x="11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6845561" y="2301525"/>
              <a:ext cx="115720" cy="83681"/>
            </a:xfrm>
            <a:custGeom>
              <a:avLst/>
              <a:gdLst/>
              <a:ahLst/>
              <a:cxnLst/>
              <a:rect l="l" t="t" r="r" b="b"/>
              <a:pathLst>
                <a:path w="4876" h="3526" extrusionOk="0">
                  <a:moveTo>
                    <a:pt x="3181" y="1"/>
                  </a:moveTo>
                  <a:cubicBezTo>
                    <a:pt x="1915" y="1"/>
                    <a:pt x="0" y="1521"/>
                    <a:pt x="0" y="1521"/>
                  </a:cubicBezTo>
                  <a:lnTo>
                    <a:pt x="1064" y="2405"/>
                  </a:lnTo>
                  <a:cubicBezTo>
                    <a:pt x="1701" y="2951"/>
                    <a:pt x="1729" y="3525"/>
                    <a:pt x="2259" y="3525"/>
                  </a:cubicBezTo>
                  <a:cubicBezTo>
                    <a:pt x="2373" y="3525"/>
                    <a:pt x="2509" y="3499"/>
                    <a:pt x="2679" y="3441"/>
                  </a:cubicBezTo>
                  <a:cubicBezTo>
                    <a:pt x="3080" y="3330"/>
                    <a:pt x="4640" y="2695"/>
                    <a:pt x="4792" y="2391"/>
                  </a:cubicBezTo>
                  <a:cubicBezTo>
                    <a:pt x="4792" y="2391"/>
                    <a:pt x="4875" y="499"/>
                    <a:pt x="3563" y="57"/>
                  </a:cubicBezTo>
                  <a:cubicBezTo>
                    <a:pt x="3445" y="19"/>
                    <a:pt x="3317" y="1"/>
                    <a:pt x="318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6810485" y="2329316"/>
              <a:ext cx="111780" cy="88949"/>
            </a:xfrm>
            <a:custGeom>
              <a:avLst/>
              <a:gdLst/>
              <a:ahLst/>
              <a:cxnLst/>
              <a:rect l="l" t="t" r="r" b="b"/>
              <a:pathLst>
                <a:path w="4710" h="3748" extrusionOk="0">
                  <a:moveTo>
                    <a:pt x="1994" y="1"/>
                  </a:moveTo>
                  <a:cubicBezTo>
                    <a:pt x="1982" y="1"/>
                    <a:pt x="1971" y="2"/>
                    <a:pt x="1962" y="5"/>
                  </a:cubicBezTo>
                  <a:cubicBezTo>
                    <a:pt x="1343" y="209"/>
                    <a:pt x="847" y="259"/>
                    <a:pt x="508" y="259"/>
                  </a:cubicBezTo>
                  <a:cubicBezTo>
                    <a:pt x="181" y="259"/>
                    <a:pt x="1" y="212"/>
                    <a:pt x="1" y="212"/>
                  </a:cubicBezTo>
                  <a:lnTo>
                    <a:pt x="1" y="212"/>
                  </a:lnTo>
                  <a:lnTo>
                    <a:pt x="539" y="3747"/>
                  </a:lnTo>
                  <a:cubicBezTo>
                    <a:pt x="2141" y="3526"/>
                    <a:pt x="4710" y="1966"/>
                    <a:pt x="4710" y="1966"/>
                  </a:cubicBezTo>
                  <a:cubicBezTo>
                    <a:pt x="4710" y="1966"/>
                    <a:pt x="2443" y="1"/>
                    <a:pt x="199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850236" y="2311540"/>
              <a:ext cx="41223" cy="27411"/>
            </a:xfrm>
            <a:custGeom>
              <a:avLst/>
              <a:gdLst/>
              <a:ahLst/>
              <a:cxnLst/>
              <a:rect l="l" t="t" r="r" b="b"/>
              <a:pathLst>
                <a:path w="1737" h="1155" extrusionOk="0">
                  <a:moveTo>
                    <a:pt x="227" y="0"/>
                  </a:moveTo>
                  <a:cubicBezTo>
                    <a:pt x="88" y="0"/>
                    <a:pt x="1" y="37"/>
                    <a:pt x="10" y="133"/>
                  </a:cubicBezTo>
                  <a:cubicBezTo>
                    <a:pt x="38" y="533"/>
                    <a:pt x="480" y="1154"/>
                    <a:pt x="480" y="1154"/>
                  </a:cubicBezTo>
                  <a:lnTo>
                    <a:pt x="1737" y="409"/>
                  </a:lnTo>
                  <a:cubicBezTo>
                    <a:pt x="1737" y="409"/>
                    <a:pt x="691" y="0"/>
                    <a:pt x="227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8549151" y="2051456"/>
              <a:ext cx="115696" cy="83681"/>
            </a:xfrm>
            <a:custGeom>
              <a:avLst/>
              <a:gdLst/>
              <a:ahLst/>
              <a:cxnLst/>
              <a:rect l="l" t="t" r="r" b="b"/>
              <a:pathLst>
                <a:path w="4875" h="3526" extrusionOk="0">
                  <a:moveTo>
                    <a:pt x="3178" y="1"/>
                  </a:moveTo>
                  <a:cubicBezTo>
                    <a:pt x="1912" y="1"/>
                    <a:pt x="0" y="1508"/>
                    <a:pt x="0" y="1508"/>
                  </a:cubicBezTo>
                  <a:lnTo>
                    <a:pt x="1063" y="2405"/>
                  </a:lnTo>
                  <a:cubicBezTo>
                    <a:pt x="1701" y="2951"/>
                    <a:pt x="1728" y="3526"/>
                    <a:pt x="2259" y="3526"/>
                  </a:cubicBezTo>
                  <a:cubicBezTo>
                    <a:pt x="2372" y="3526"/>
                    <a:pt x="2509" y="3499"/>
                    <a:pt x="2679" y="3441"/>
                  </a:cubicBezTo>
                  <a:cubicBezTo>
                    <a:pt x="3080" y="3317"/>
                    <a:pt x="4640" y="2681"/>
                    <a:pt x="4792" y="2391"/>
                  </a:cubicBezTo>
                  <a:cubicBezTo>
                    <a:pt x="4792" y="2391"/>
                    <a:pt x="4875" y="486"/>
                    <a:pt x="3563" y="58"/>
                  </a:cubicBezTo>
                  <a:cubicBezTo>
                    <a:pt x="3444" y="19"/>
                    <a:pt x="3315" y="1"/>
                    <a:pt x="317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8553589" y="2061138"/>
              <a:ext cx="41128" cy="27411"/>
            </a:xfrm>
            <a:custGeom>
              <a:avLst/>
              <a:gdLst/>
              <a:ahLst/>
              <a:cxnLst/>
              <a:rect l="l" t="t" r="r" b="b"/>
              <a:pathLst>
                <a:path w="1733" h="1155" extrusionOk="0">
                  <a:moveTo>
                    <a:pt x="228" y="1"/>
                  </a:moveTo>
                  <a:cubicBezTo>
                    <a:pt x="89" y="1"/>
                    <a:pt x="0" y="37"/>
                    <a:pt x="6" y="133"/>
                  </a:cubicBezTo>
                  <a:cubicBezTo>
                    <a:pt x="48" y="547"/>
                    <a:pt x="490" y="1155"/>
                    <a:pt x="490" y="1155"/>
                  </a:cubicBezTo>
                  <a:lnTo>
                    <a:pt x="1733" y="409"/>
                  </a:lnTo>
                  <a:cubicBezTo>
                    <a:pt x="1733" y="409"/>
                    <a:pt x="695" y="1"/>
                    <a:pt x="22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476853" y="4025786"/>
              <a:ext cx="108837" cy="58358"/>
            </a:xfrm>
            <a:custGeom>
              <a:avLst/>
              <a:gdLst/>
              <a:ahLst/>
              <a:cxnLst/>
              <a:rect l="l" t="t" r="r" b="b"/>
              <a:pathLst>
                <a:path w="4586" h="2459" extrusionOk="0">
                  <a:moveTo>
                    <a:pt x="429" y="1"/>
                  </a:moveTo>
                  <a:lnTo>
                    <a:pt x="0" y="2459"/>
                  </a:lnTo>
                  <a:lnTo>
                    <a:pt x="4585" y="2307"/>
                  </a:lnTo>
                  <a:lnTo>
                    <a:pt x="4489" y="12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6849501" y="1787479"/>
              <a:ext cx="56056" cy="89353"/>
            </a:xfrm>
            <a:custGeom>
              <a:avLst/>
              <a:gdLst/>
              <a:ahLst/>
              <a:cxnLst/>
              <a:rect l="l" t="t" r="r" b="b"/>
              <a:pathLst>
                <a:path w="2362" h="3765" extrusionOk="0">
                  <a:moveTo>
                    <a:pt x="1572" y="0"/>
                  </a:moveTo>
                  <a:cubicBezTo>
                    <a:pt x="1511" y="0"/>
                    <a:pt x="1448" y="53"/>
                    <a:pt x="1464" y="133"/>
                  </a:cubicBezTo>
                  <a:cubicBezTo>
                    <a:pt x="1505" y="243"/>
                    <a:pt x="2099" y="2840"/>
                    <a:pt x="124" y="3558"/>
                  </a:cubicBezTo>
                  <a:cubicBezTo>
                    <a:pt x="0" y="3585"/>
                    <a:pt x="28" y="3765"/>
                    <a:pt x="152" y="3765"/>
                  </a:cubicBezTo>
                  <a:cubicBezTo>
                    <a:pt x="166" y="3765"/>
                    <a:pt x="180" y="3751"/>
                    <a:pt x="193" y="3751"/>
                  </a:cubicBezTo>
                  <a:cubicBezTo>
                    <a:pt x="2361" y="2978"/>
                    <a:pt x="1671" y="119"/>
                    <a:pt x="1671" y="91"/>
                  </a:cubicBezTo>
                  <a:cubicBezTo>
                    <a:pt x="1659" y="28"/>
                    <a:pt x="1616" y="0"/>
                    <a:pt x="1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6924068" y="1829652"/>
              <a:ext cx="87336" cy="614173"/>
            </a:xfrm>
            <a:custGeom>
              <a:avLst/>
              <a:gdLst/>
              <a:ahLst/>
              <a:cxnLst/>
              <a:rect l="l" t="t" r="r" b="b"/>
              <a:pathLst>
                <a:path w="3680" h="25879" extrusionOk="0">
                  <a:moveTo>
                    <a:pt x="142" y="0"/>
                  </a:moveTo>
                  <a:cubicBezTo>
                    <a:pt x="71" y="0"/>
                    <a:pt x="0" y="79"/>
                    <a:pt x="48" y="165"/>
                  </a:cubicBezTo>
                  <a:cubicBezTo>
                    <a:pt x="62" y="193"/>
                    <a:pt x="1719" y="2885"/>
                    <a:pt x="2106" y="7208"/>
                  </a:cubicBezTo>
                  <a:cubicBezTo>
                    <a:pt x="2492" y="11572"/>
                    <a:pt x="3459" y="25630"/>
                    <a:pt x="3459" y="25782"/>
                  </a:cubicBezTo>
                  <a:cubicBezTo>
                    <a:pt x="3473" y="25837"/>
                    <a:pt x="3514" y="25879"/>
                    <a:pt x="3570" y="25879"/>
                  </a:cubicBezTo>
                  <a:lnTo>
                    <a:pt x="3583" y="25879"/>
                  </a:lnTo>
                  <a:cubicBezTo>
                    <a:pt x="3639" y="25865"/>
                    <a:pt x="3680" y="25823"/>
                    <a:pt x="3680" y="25768"/>
                  </a:cubicBezTo>
                  <a:cubicBezTo>
                    <a:pt x="3666" y="25616"/>
                    <a:pt x="2700" y="11586"/>
                    <a:pt x="2313" y="7194"/>
                  </a:cubicBezTo>
                  <a:cubicBezTo>
                    <a:pt x="1926" y="2816"/>
                    <a:pt x="241" y="82"/>
                    <a:pt x="228" y="55"/>
                  </a:cubicBezTo>
                  <a:cubicBezTo>
                    <a:pt x="206" y="16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8390523" y="2079555"/>
              <a:ext cx="206496" cy="127633"/>
            </a:xfrm>
            <a:custGeom>
              <a:avLst/>
              <a:gdLst/>
              <a:ahLst/>
              <a:cxnLst/>
              <a:rect l="l" t="t" r="r" b="b"/>
              <a:pathLst>
                <a:path w="8701" h="5378" extrusionOk="0">
                  <a:moveTo>
                    <a:pt x="7182" y="0"/>
                  </a:moveTo>
                  <a:cubicBezTo>
                    <a:pt x="7163" y="0"/>
                    <a:pt x="7144" y="2"/>
                    <a:pt x="7126" y="6"/>
                  </a:cubicBezTo>
                  <a:cubicBezTo>
                    <a:pt x="5772" y="298"/>
                    <a:pt x="4366" y="385"/>
                    <a:pt x="3164" y="385"/>
                  </a:cubicBezTo>
                  <a:cubicBezTo>
                    <a:pt x="1349" y="385"/>
                    <a:pt x="0" y="186"/>
                    <a:pt x="0" y="186"/>
                  </a:cubicBezTo>
                  <a:lnTo>
                    <a:pt x="0" y="186"/>
                  </a:lnTo>
                  <a:lnTo>
                    <a:pt x="276" y="5378"/>
                  </a:lnTo>
                  <a:cubicBezTo>
                    <a:pt x="4502" y="4964"/>
                    <a:pt x="8700" y="2271"/>
                    <a:pt x="8700" y="2271"/>
                  </a:cubicBezTo>
                  <a:cubicBezTo>
                    <a:pt x="8700" y="2271"/>
                    <a:pt x="7839" y="0"/>
                    <a:pt x="7182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8056892" y="1843060"/>
              <a:ext cx="476549" cy="416553"/>
            </a:xfrm>
            <a:custGeom>
              <a:avLst/>
              <a:gdLst/>
              <a:ahLst/>
              <a:cxnLst/>
              <a:rect l="l" t="t" r="r" b="b"/>
              <a:pathLst>
                <a:path w="20080" h="17552" extrusionOk="0">
                  <a:moveTo>
                    <a:pt x="5317" y="0"/>
                  </a:moveTo>
                  <a:cubicBezTo>
                    <a:pt x="5316" y="1"/>
                    <a:pt x="0" y="10220"/>
                    <a:pt x="8769" y="15702"/>
                  </a:cubicBezTo>
                  <a:cubicBezTo>
                    <a:pt x="11071" y="17140"/>
                    <a:pt x="13478" y="17551"/>
                    <a:pt x="15476" y="17551"/>
                  </a:cubicBezTo>
                  <a:cubicBezTo>
                    <a:pt x="18140" y="17551"/>
                    <a:pt x="20079" y="16821"/>
                    <a:pt x="20079" y="16821"/>
                  </a:cubicBezTo>
                  <a:lnTo>
                    <a:pt x="18284" y="10068"/>
                  </a:lnTo>
                  <a:cubicBezTo>
                    <a:pt x="17960" y="10120"/>
                    <a:pt x="17645" y="10146"/>
                    <a:pt x="17337" y="10146"/>
                  </a:cubicBezTo>
                  <a:cubicBezTo>
                    <a:pt x="14397" y="10146"/>
                    <a:pt x="12145" y="7830"/>
                    <a:pt x="10233" y="4530"/>
                  </a:cubicBezTo>
                  <a:cubicBezTo>
                    <a:pt x="8120" y="898"/>
                    <a:pt x="5317" y="1"/>
                    <a:pt x="5317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6784260" y="1624128"/>
              <a:ext cx="54775" cy="63935"/>
            </a:xfrm>
            <a:custGeom>
              <a:avLst/>
              <a:gdLst/>
              <a:ahLst/>
              <a:cxnLst/>
              <a:rect l="l" t="t" r="r" b="b"/>
              <a:pathLst>
                <a:path w="2308" h="2694" extrusionOk="0">
                  <a:moveTo>
                    <a:pt x="2238" y="1"/>
                  </a:moveTo>
                  <a:cubicBezTo>
                    <a:pt x="2086" y="277"/>
                    <a:pt x="1865" y="498"/>
                    <a:pt x="1575" y="622"/>
                  </a:cubicBezTo>
                  <a:cubicBezTo>
                    <a:pt x="1285" y="760"/>
                    <a:pt x="981" y="843"/>
                    <a:pt x="664" y="884"/>
                  </a:cubicBezTo>
                  <a:lnTo>
                    <a:pt x="622" y="884"/>
                  </a:lnTo>
                  <a:lnTo>
                    <a:pt x="622" y="926"/>
                  </a:lnTo>
                  <a:cubicBezTo>
                    <a:pt x="705" y="1561"/>
                    <a:pt x="470" y="2196"/>
                    <a:pt x="1" y="2638"/>
                  </a:cubicBezTo>
                  <a:lnTo>
                    <a:pt x="56" y="2694"/>
                  </a:lnTo>
                  <a:cubicBezTo>
                    <a:pt x="539" y="2252"/>
                    <a:pt x="788" y="1616"/>
                    <a:pt x="733" y="967"/>
                  </a:cubicBezTo>
                  <a:cubicBezTo>
                    <a:pt x="1037" y="926"/>
                    <a:pt x="1340" y="843"/>
                    <a:pt x="1617" y="705"/>
                  </a:cubicBezTo>
                  <a:cubicBezTo>
                    <a:pt x="1920" y="567"/>
                    <a:pt x="2169" y="332"/>
                    <a:pt x="2307" y="28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934954" y="1641168"/>
              <a:ext cx="100650" cy="22641"/>
            </a:xfrm>
            <a:custGeom>
              <a:avLst/>
              <a:gdLst/>
              <a:ahLst/>
              <a:cxnLst/>
              <a:rect l="l" t="t" r="r" b="b"/>
              <a:pathLst>
                <a:path w="4241" h="954" extrusionOk="0">
                  <a:moveTo>
                    <a:pt x="3122" y="1"/>
                  </a:moveTo>
                  <a:lnTo>
                    <a:pt x="3080" y="28"/>
                  </a:lnTo>
                  <a:cubicBezTo>
                    <a:pt x="2608" y="355"/>
                    <a:pt x="2052" y="522"/>
                    <a:pt x="1495" y="522"/>
                  </a:cubicBezTo>
                  <a:cubicBezTo>
                    <a:pt x="992" y="522"/>
                    <a:pt x="487" y="386"/>
                    <a:pt x="42" y="111"/>
                  </a:cubicBezTo>
                  <a:lnTo>
                    <a:pt x="1" y="180"/>
                  </a:lnTo>
                  <a:cubicBezTo>
                    <a:pt x="461" y="467"/>
                    <a:pt x="979" y="609"/>
                    <a:pt x="1498" y="609"/>
                  </a:cubicBezTo>
                  <a:cubicBezTo>
                    <a:pt x="2053" y="609"/>
                    <a:pt x="2609" y="446"/>
                    <a:pt x="3094" y="125"/>
                  </a:cubicBezTo>
                  <a:cubicBezTo>
                    <a:pt x="3315" y="567"/>
                    <a:pt x="3743" y="885"/>
                    <a:pt x="4226" y="954"/>
                  </a:cubicBezTo>
                  <a:lnTo>
                    <a:pt x="4240" y="871"/>
                  </a:lnTo>
                  <a:cubicBezTo>
                    <a:pt x="3757" y="802"/>
                    <a:pt x="3343" y="484"/>
                    <a:pt x="3149" y="42"/>
                  </a:cubicBezTo>
                  <a:lnTo>
                    <a:pt x="3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684710" y="1236078"/>
              <a:ext cx="3302306" cy="3287497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5488727" y="2053117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5772876" y="2114750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8471142" y="2329387"/>
              <a:ext cx="383802" cy="340561"/>
            </a:xfrm>
            <a:custGeom>
              <a:avLst/>
              <a:gdLst/>
              <a:ahLst/>
              <a:cxnLst/>
              <a:rect l="l" t="t" r="r" b="b"/>
              <a:pathLst>
                <a:path w="16172" h="14350" extrusionOk="0">
                  <a:moveTo>
                    <a:pt x="8081" y="0"/>
                  </a:moveTo>
                  <a:cubicBezTo>
                    <a:pt x="6521" y="0"/>
                    <a:pt x="4950" y="506"/>
                    <a:pt x="3632" y="1549"/>
                  </a:cubicBezTo>
                  <a:cubicBezTo>
                    <a:pt x="525" y="4007"/>
                    <a:pt x="0" y="8522"/>
                    <a:pt x="2458" y="11630"/>
                  </a:cubicBezTo>
                  <a:cubicBezTo>
                    <a:pt x="3872" y="13417"/>
                    <a:pt x="5966" y="14349"/>
                    <a:pt x="8082" y="14349"/>
                  </a:cubicBezTo>
                  <a:cubicBezTo>
                    <a:pt x="9645" y="14349"/>
                    <a:pt x="11219" y="13840"/>
                    <a:pt x="12540" y="12790"/>
                  </a:cubicBezTo>
                  <a:cubicBezTo>
                    <a:pt x="15647" y="10332"/>
                    <a:pt x="16171" y="5830"/>
                    <a:pt x="13713" y="2722"/>
                  </a:cubicBezTo>
                  <a:cubicBezTo>
                    <a:pt x="12298" y="933"/>
                    <a:pt x="10200" y="0"/>
                    <a:pt x="8081" y="0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8615009" y="2360548"/>
              <a:ext cx="192732" cy="258945"/>
            </a:xfrm>
            <a:custGeom>
              <a:avLst/>
              <a:gdLst/>
              <a:ahLst/>
              <a:cxnLst/>
              <a:rect l="l" t="t" r="r" b="b"/>
              <a:pathLst>
                <a:path w="8121" h="10911" extrusionOk="0">
                  <a:moveTo>
                    <a:pt x="1465" y="1"/>
                  </a:moveTo>
                  <a:cubicBezTo>
                    <a:pt x="1368" y="1"/>
                    <a:pt x="1271" y="15"/>
                    <a:pt x="1188" y="28"/>
                  </a:cubicBezTo>
                  <a:cubicBezTo>
                    <a:pt x="470" y="194"/>
                    <a:pt x="1" y="912"/>
                    <a:pt x="153" y="1630"/>
                  </a:cubicBezTo>
                  <a:cubicBezTo>
                    <a:pt x="288" y="2283"/>
                    <a:pt x="852" y="2727"/>
                    <a:pt x="1492" y="2727"/>
                  </a:cubicBezTo>
                  <a:cubicBezTo>
                    <a:pt x="1570" y="2727"/>
                    <a:pt x="1648" y="2721"/>
                    <a:pt x="1727" y="2708"/>
                  </a:cubicBezTo>
                  <a:lnTo>
                    <a:pt x="1768" y="2708"/>
                  </a:lnTo>
                  <a:cubicBezTo>
                    <a:pt x="2084" y="2642"/>
                    <a:pt x="2438" y="2608"/>
                    <a:pt x="2803" y="2608"/>
                  </a:cubicBezTo>
                  <a:cubicBezTo>
                    <a:pt x="3442" y="2608"/>
                    <a:pt x="4114" y="2714"/>
                    <a:pt x="4668" y="2942"/>
                  </a:cubicBezTo>
                  <a:cubicBezTo>
                    <a:pt x="5594" y="3329"/>
                    <a:pt x="6298" y="4102"/>
                    <a:pt x="6574" y="5069"/>
                  </a:cubicBezTo>
                  <a:cubicBezTo>
                    <a:pt x="6961" y="6119"/>
                    <a:pt x="6961" y="7279"/>
                    <a:pt x="6588" y="8328"/>
                  </a:cubicBezTo>
                  <a:cubicBezTo>
                    <a:pt x="6118" y="9433"/>
                    <a:pt x="5304" y="10344"/>
                    <a:pt x="4254" y="10910"/>
                  </a:cubicBezTo>
                  <a:cubicBezTo>
                    <a:pt x="5469" y="10510"/>
                    <a:pt x="6505" y="9709"/>
                    <a:pt x="7182" y="8632"/>
                  </a:cubicBezTo>
                  <a:cubicBezTo>
                    <a:pt x="7872" y="7458"/>
                    <a:pt x="8121" y="6091"/>
                    <a:pt x="7900" y="4765"/>
                  </a:cubicBezTo>
                  <a:cubicBezTo>
                    <a:pt x="7720" y="3288"/>
                    <a:pt x="6892" y="1962"/>
                    <a:pt x="5649" y="1147"/>
                  </a:cubicBezTo>
                  <a:cubicBezTo>
                    <a:pt x="4365" y="346"/>
                    <a:pt x="3011" y="1"/>
                    <a:pt x="1465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027193" y="3064810"/>
              <a:ext cx="383802" cy="340633"/>
            </a:xfrm>
            <a:custGeom>
              <a:avLst/>
              <a:gdLst/>
              <a:ahLst/>
              <a:cxnLst/>
              <a:rect l="l" t="t" r="r" b="b"/>
              <a:pathLst>
                <a:path w="16172" h="14353" extrusionOk="0">
                  <a:moveTo>
                    <a:pt x="8082" y="1"/>
                  </a:moveTo>
                  <a:cubicBezTo>
                    <a:pt x="6521" y="1"/>
                    <a:pt x="4950" y="507"/>
                    <a:pt x="3632" y="1549"/>
                  </a:cubicBezTo>
                  <a:cubicBezTo>
                    <a:pt x="525" y="4008"/>
                    <a:pt x="1" y="8523"/>
                    <a:pt x="2472" y="11630"/>
                  </a:cubicBezTo>
                  <a:cubicBezTo>
                    <a:pt x="3888" y="13420"/>
                    <a:pt x="5982" y="14353"/>
                    <a:pt x="8096" y="14353"/>
                  </a:cubicBezTo>
                  <a:cubicBezTo>
                    <a:pt x="9653" y="14353"/>
                    <a:pt x="11222" y="13847"/>
                    <a:pt x="12540" y="12804"/>
                  </a:cubicBezTo>
                  <a:cubicBezTo>
                    <a:pt x="15647" y="10332"/>
                    <a:pt x="16172" y="5830"/>
                    <a:pt x="13714" y="2723"/>
                  </a:cubicBezTo>
                  <a:cubicBezTo>
                    <a:pt x="12298" y="934"/>
                    <a:pt x="10200" y="1"/>
                    <a:pt x="8082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6169422" y="3095994"/>
              <a:ext cx="194393" cy="259278"/>
            </a:xfrm>
            <a:custGeom>
              <a:avLst/>
              <a:gdLst/>
              <a:ahLst/>
              <a:cxnLst/>
              <a:rect l="l" t="t" r="r" b="b"/>
              <a:pathLst>
                <a:path w="8191" h="10925" extrusionOk="0">
                  <a:moveTo>
                    <a:pt x="1534" y="1"/>
                  </a:moveTo>
                  <a:cubicBezTo>
                    <a:pt x="1437" y="1"/>
                    <a:pt x="1354" y="14"/>
                    <a:pt x="1258" y="28"/>
                  </a:cubicBezTo>
                  <a:cubicBezTo>
                    <a:pt x="498" y="153"/>
                    <a:pt x="1" y="884"/>
                    <a:pt x="153" y="1644"/>
                  </a:cubicBezTo>
                  <a:cubicBezTo>
                    <a:pt x="283" y="2296"/>
                    <a:pt x="852" y="2745"/>
                    <a:pt x="1482" y="2745"/>
                  </a:cubicBezTo>
                  <a:cubicBezTo>
                    <a:pt x="1586" y="2745"/>
                    <a:pt x="1691" y="2733"/>
                    <a:pt x="1796" y="2707"/>
                  </a:cubicBezTo>
                  <a:lnTo>
                    <a:pt x="1838" y="2707"/>
                  </a:lnTo>
                  <a:cubicBezTo>
                    <a:pt x="2153" y="2642"/>
                    <a:pt x="2507" y="2608"/>
                    <a:pt x="2872" y="2608"/>
                  </a:cubicBezTo>
                  <a:cubicBezTo>
                    <a:pt x="3512" y="2608"/>
                    <a:pt x="4183" y="2713"/>
                    <a:pt x="4738" y="2942"/>
                  </a:cubicBezTo>
                  <a:cubicBezTo>
                    <a:pt x="5663" y="3315"/>
                    <a:pt x="6367" y="4102"/>
                    <a:pt x="6643" y="5069"/>
                  </a:cubicBezTo>
                  <a:cubicBezTo>
                    <a:pt x="7030" y="6118"/>
                    <a:pt x="7030" y="7278"/>
                    <a:pt x="6657" y="8328"/>
                  </a:cubicBezTo>
                  <a:cubicBezTo>
                    <a:pt x="6188" y="9433"/>
                    <a:pt x="5373" y="10344"/>
                    <a:pt x="4323" y="10924"/>
                  </a:cubicBezTo>
                  <a:cubicBezTo>
                    <a:pt x="5525" y="10510"/>
                    <a:pt x="6561" y="9709"/>
                    <a:pt x="7251" y="8632"/>
                  </a:cubicBezTo>
                  <a:cubicBezTo>
                    <a:pt x="7941" y="7472"/>
                    <a:pt x="8190" y="6091"/>
                    <a:pt x="7969" y="4765"/>
                  </a:cubicBezTo>
                  <a:cubicBezTo>
                    <a:pt x="7790" y="3287"/>
                    <a:pt x="6975" y="1962"/>
                    <a:pt x="5732" y="1161"/>
                  </a:cubicBezTo>
                  <a:cubicBezTo>
                    <a:pt x="4434" y="346"/>
                    <a:pt x="3094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886136" y="2057033"/>
              <a:ext cx="212714" cy="133780"/>
            </a:xfrm>
            <a:custGeom>
              <a:avLst/>
              <a:gdLst/>
              <a:ahLst/>
              <a:cxnLst/>
              <a:rect l="l" t="t" r="r" b="b"/>
              <a:pathLst>
                <a:path w="8963" h="5637" extrusionOk="0">
                  <a:moveTo>
                    <a:pt x="2306" y="1"/>
                  </a:moveTo>
                  <a:cubicBezTo>
                    <a:pt x="2124" y="1"/>
                    <a:pt x="1930" y="26"/>
                    <a:pt x="1726" y="85"/>
                  </a:cubicBezTo>
                  <a:cubicBezTo>
                    <a:pt x="166" y="513"/>
                    <a:pt x="0" y="3192"/>
                    <a:pt x="4474" y="5636"/>
                  </a:cubicBezTo>
                  <a:cubicBezTo>
                    <a:pt x="8963" y="3192"/>
                    <a:pt x="8783" y="513"/>
                    <a:pt x="7236" y="85"/>
                  </a:cubicBezTo>
                  <a:cubicBezTo>
                    <a:pt x="7032" y="26"/>
                    <a:pt x="6839" y="1"/>
                    <a:pt x="6656" y="1"/>
                  </a:cubicBezTo>
                  <a:cubicBezTo>
                    <a:pt x="5243" y="1"/>
                    <a:pt x="4474" y="1549"/>
                    <a:pt x="4474" y="1549"/>
                  </a:cubicBezTo>
                  <a:cubicBezTo>
                    <a:pt x="4474" y="1549"/>
                    <a:pt x="3717" y="1"/>
                    <a:pt x="2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6739358" y="2016070"/>
              <a:ext cx="212738" cy="133780"/>
            </a:xfrm>
            <a:custGeom>
              <a:avLst/>
              <a:gdLst/>
              <a:ahLst/>
              <a:cxnLst/>
              <a:rect l="l" t="t" r="r" b="b"/>
              <a:pathLst>
                <a:path w="8964" h="5637" extrusionOk="0">
                  <a:moveTo>
                    <a:pt x="2308" y="0"/>
                  </a:moveTo>
                  <a:cubicBezTo>
                    <a:pt x="2125" y="0"/>
                    <a:pt x="1931" y="26"/>
                    <a:pt x="1727" y="85"/>
                  </a:cubicBezTo>
                  <a:cubicBezTo>
                    <a:pt x="180" y="513"/>
                    <a:pt x="1" y="3192"/>
                    <a:pt x="4489" y="5636"/>
                  </a:cubicBezTo>
                  <a:cubicBezTo>
                    <a:pt x="8963" y="3192"/>
                    <a:pt x="8784" y="513"/>
                    <a:pt x="7237" y="85"/>
                  </a:cubicBezTo>
                  <a:cubicBezTo>
                    <a:pt x="7033" y="26"/>
                    <a:pt x="6840" y="0"/>
                    <a:pt x="6657" y="0"/>
                  </a:cubicBezTo>
                  <a:cubicBezTo>
                    <a:pt x="5247" y="0"/>
                    <a:pt x="4489" y="1549"/>
                    <a:pt x="4489" y="1549"/>
                  </a:cubicBezTo>
                  <a:cubicBezTo>
                    <a:pt x="4489" y="1549"/>
                    <a:pt x="3720" y="0"/>
                    <a:pt x="2308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740862" y="2867569"/>
              <a:ext cx="126542" cy="126518"/>
            </a:xfrm>
            <a:custGeom>
              <a:avLst/>
              <a:gdLst/>
              <a:ahLst/>
              <a:cxnLst/>
              <a:rect l="l" t="t" r="r" b="b"/>
              <a:pathLst>
                <a:path w="5332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1" y="1906"/>
                  </a:lnTo>
                  <a:lnTo>
                    <a:pt x="1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6" y="5331"/>
                  </a:lnTo>
                  <a:lnTo>
                    <a:pt x="3426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6" y="1906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624580" y="1467138"/>
              <a:ext cx="126542" cy="126874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6033103" y="2800714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704559" y="3089373"/>
              <a:ext cx="1042569" cy="1142577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984557"/>
            <a:ext cx="7048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Q8: Find minimum values for confirmed, deaths, recovered per year</a:t>
            </a:r>
          </a:p>
          <a:p>
            <a:r>
              <a:rPr lang="en-US" dirty="0"/>
              <a:t>Q9: Find maximum values of confirmed, deaths, recovered per year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1" y="1663906"/>
            <a:ext cx="4184840" cy="30099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01" y="1663906"/>
            <a:ext cx="432816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6460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Q10. The total number of case of confirmed, deaths, recovered each month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5" y="1696956"/>
            <a:ext cx="4112585" cy="217329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181512" y="1334864"/>
            <a:ext cx="355854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1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Q11: </a:t>
            </a:r>
            <a:r>
              <a:rPr lang="en-US" dirty="0"/>
              <a:t>Check how corona virus spread out with respect to confirmed case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4" y="1958783"/>
            <a:ext cx="3566160" cy="23317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03" y="1864241"/>
            <a:ext cx="3906579" cy="25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5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7112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Q12: Check how corona virus spread out with respect to death case per month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7256" y="1736297"/>
            <a:ext cx="4770120" cy="230886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221118" y="1452448"/>
            <a:ext cx="3504668" cy="29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5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7112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Q13: Check how corona virus spread out with respect to recovered case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45" y="1334864"/>
            <a:ext cx="3114365" cy="36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7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Geographical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7112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Q14: Find Country having highest number of the Confirmed case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21" y="1528163"/>
            <a:ext cx="4608771" cy="26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45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Geographical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7112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Q15: Find Country having lowest number of the death case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75" y="1452448"/>
            <a:ext cx="4038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8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Geographical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7112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Q16: Find top 5 countries having highest recovered case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05" y="1536582"/>
            <a:ext cx="3634740" cy="2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7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6" name="Google Shape;5976;p56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0" y="-24"/>
            <a:ext cx="9144000" cy="51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5977" name="Google Shape;5977;p56"/>
          <p:cNvSpPr txBox="1">
            <a:spLocks noGrp="1"/>
          </p:cNvSpPr>
          <p:nvPr>
            <p:ph type="subTitle" idx="1"/>
          </p:nvPr>
        </p:nvSpPr>
        <p:spPr>
          <a:xfrm>
            <a:off x="4831427" y="1054383"/>
            <a:ext cx="34065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and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2021 Highlight: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Identified 2021 as the year with the most critical cases.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Rate Focus: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Directing attention to countries with the lowest recovery rates and highest death tolls.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Priorities: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Highlighting the importance of prioritizing medical resources in countries with the highest confirmed cases.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Analysis: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Emphasizing the significance of identifying the time of year with the highest virus spread to understand key contributing factors.</a:t>
            </a:r>
          </a:p>
        </p:txBody>
      </p:sp>
      <p:sp>
        <p:nvSpPr>
          <p:cNvPr id="5978" name="Google Shape;5978;p56"/>
          <p:cNvSpPr txBox="1">
            <a:spLocks noGrp="1"/>
          </p:cNvSpPr>
          <p:nvPr>
            <p:ph type="title"/>
          </p:nvPr>
        </p:nvSpPr>
        <p:spPr>
          <a:xfrm>
            <a:off x="4918494" y="379240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5979" name="Google Shape;5979;p56"/>
          <p:cNvSpPr/>
          <p:nvPr/>
        </p:nvSpPr>
        <p:spPr>
          <a:xfrm flipH="1">
            <a:off x="2529839" y="1292738"/>
            <a:ext cx="126542" cy="126874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0" name="Google Shape;5980;p56"/>
          <p:cNvSpPr/>
          <p:nvPr/>
        </p:nvSpPr>
        <p:spPr>
          <a:xfrm flipH="1">
            <a:off x="3315514" y="315803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1" name="Google Shape;5981;p56"/>
          <p:cNvSpPr/>
          <p:nvPr/>
        </p:nvSpPr>
        <p:spPr>
          <a:xfrm flipH="1">
            <a:off x="3613495" y="3143614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2" name="Google Shape;5982;p56"/>
          <p:cNvGrpSpPr/>
          <p:nvPr/>
        </p:nvGrpSpPr>
        <p:grpSpPr>
          <a:xfrm>
            <a:off x="856179" y="716950"/>
            <a:ext cx="760017" cy="943087"/>
            <a:chOff x="856179" y="716950"/>
            <a:chExt cx="760017" cy="943087"/>
          </a:xfrm>
        </p:grpSpPr>
        <p:sp>
          <p:nvSpPr>
            <p:cNvPr id="5983" name="Google Shape;5983;p56"/>
            <p:cNvSpPr/>
            <p:nvPr/>
          </p:nvSpPr>
          <p:spPr>
            <a:xfrm flipH="1">
              <a:off x="856179" y="787153"/>
              <a:ext cx="760017" cy="647635"/>
            </a:xfrm>
            <a:custGeom>
              <a:avLst/>
              <a:gdLst/>
              <a:ahLst/>
              <a:cxnLst/>
              <a:rect l="l" t="t" r="r" b="b"/>
              <a:pathLst>
                <a:path w="24718" h="21063" extrusionOk="0">
                  <a:moveTo>
                    <a:pt x="7366" y="1"/>
                  </a:moveTo>
                  <a:cubicBezTo>
                    <a:pt x="7271" y="1"/>
                    <a:pt x="7171" y="19"/>
                    <a:pt x="7068" y="58"/>
                  </a:cubicBezTo>
                  <a:cubicBezTo>
                    <a:pt x="6239" y="390"/>
                    <a:pt x="6460" y="1619"/>
                    <a:pt x="7358" y="1619"/>
                  </a:cubicBezTo>
                  <a:lnTo>
                    <a:pt x="9484" y="7129"/>
                  </a:lnTo>
                  <a:cubicBezTo>
                    <a:pt x="9319" y="7212"/>
                    <a:pt x="9167" y="7308"/>
                    <a:pt x="9015" y="7419"/>
                  </a:cubicBezTo>
                  <a:lnTo>
                    <a:pt x="6129" y="4146"/>
                  </a:lnTo>
                  <a:cubicBezTo>
                    <a:pt x="6337" y="3729"/>
                    <a:pt x="6003" y="3328"/>
                    <a:pt x="5631" y="3328"/>
                  </a:cubicBezTo>
                  <a:cubicBezTo>
                    <a:pt x="5510" y="3328"/>
                    <a:pt x="5384" y="3371"/>
                    <a:pt x="5272" y="3469"/>
                  </a:cubicBezTo>
                  <a:cubicBezTo>
                    <a:pt x="4874" y="3820"/>
                    <a:pt x="5162" y="4435"/>
                    <a:pt x="5620" y="4435"/>
                  </a:cubicBezTo>
                  <a:cubicBezTo>
                    <a:pt x="5685" y="4435"/>
                    <a:pt x="5754" y="4422"/>
                    <a:pt x="5825" y="4394"/>
                  </a:cubicBezTo>
                  <a:lnTo>
                    <a:pt x="8697" y="7654"/>
                  </a:lnTo>
                  <a:cubicBezTo>
                    <a:pt x="7523" y="8606"/>
                    <a:pt x="6819" y="10015"/>
                    <a:pt x="6764" y="11534"/>
                  </a:cubicBezTo>
                  <a:lnTo>
                    <a:pt x="2566" y="11534"/>
                  </a:lnTo>
                  <a:cubicBezTo>
                    <a:pt x="2472" y="11287"/>
                    <a:pt x="2265" y="11175"/>
                    <a:pt x="2058" y="11175"/>
                  </a:cubicBezTo>
                  <a:cubicBezTo>
                    <a:pt x="1780" y="11175"/>
                    <a:pt x="1502" y="11378"/>
                    <a:pt x="1502" y="11727"/>
                  </a:cubicBezTo>
                  <a:cubicBezTo>
                    <a:pt x="1502" y="12075"/>
                    <a:pt x="1778" y="12274"/>
                    <a:pt x="2056" y="12274"/>
                  </a:cubicBezTo>
                  <a:cubicBezTo>
                    <a:pt x="2263" y="12274"/>
                    <a:pt x="2471" y="12163"/>
                    <a:pt x="2566" y="11921"/>
                  </a:cubicBezTo>
                  <a:lnTo>
                    <a:pt x="6764" y="11921"/>
                  </a:lnTo>
                  <a:cubicBezTo>
                    <a:pt x="6778" y="12321"/>
                    <a:pt x="6833" y="12708"/>
                    <a:pt x="6943" y="13095"/>
                  </a:cubicBezTo>
                  <a:lnTo>
                    <a:pt x="1544" y="15870"/>
                  </a:lnTo>
                  <a:cubicBezTo>
                    <a:pt x="1378" y="15722"/>
                    <a:pt x="1192" y="15658"/>
                    <a:pt x="1014" y="15658"/>
                  </a:cubicBezTo>
                  <a:cubicBezTo>
                    <a:pt x="477" y="15658"/>
                    <a:pt x="1" y="16233"/>
                    <a:pt x="301" y="16823"/>
                  </a:cubicBezTo>
                  <a:lnTo>
                    <a:pt x="301" y="16837"/>
                  </a:lnTo>
                  <a:cubicBezTo>
                    <a:pt x="455" y="17145"/>
                    <a:pt x="730" y="17282"/>
                    <a:pt x="1004" y="17282"/>
                  </a:cubicBezTo>
                  <a:cubicBezTo>
                    <a:pt x="1443" y="17282"/>
                    <a:pt x="1879" y="16933"/>
                    <a:pt x="1820" y="16381"/>
                  </a:cubicBezTo>
                  <a:lnTo>
                    <a:pt x="7123" y="13661"/>
                  </a:lnTo>
                  <a:cubicBezTo>
                    <a:pt x="7910" y="15663"/>
                    <a:pt x="9843" y="16975"/>
                    <a:pt x="11984" y="16975"/>
                  </a:cubicBezTo>
                  <a:lnTo>
                    <a:pt x="11984" y="19999"/>
                  </a:lnTo>
                  <a:cubicBezTo>
                    <a:pt x="11418" y="20220"/>
                    <a:pt x="11570" y="21063"/>
                    <a:pt x="12177" y="21063"/>
                  </a:cubicBezTo>
                  <a:cubicBezTo>
                    <a:pt x="12785" y="21063"/>
                    <a:pt x="12951" y="20220"/>
                    <a:pt x="12384" y="19999"/>
                  </a:cubicBezTo>
                  <a:lnTo>
                    <a:pt x="12384" y="16947"/>
                  </a:lnTo>
                  <a:cubicBezTo>
                    <a:pt x="14470" y="16782"/>
                    <a:pt x="16279" y="15387"/>
                    <a:pt x="16942" y="13398"/>
                  </a:cubicBezTo>
                  <a:lnTo>
                    <a:pt x="21927" y="16326"/>
                  </a:lnTo>
                  <a:cubicBezTo>
                    <a:pt x="21839" y="16889"/>
                    <a:pt x="22284" y="17267"/>
                    <a:pt x="22736" y="17267"/>
                  </a:cubicBezTo>
                  <a:cubicBezTo>
                    <a:pt x="22993" y="17267"/>
                    <a:pt x="23253" y="17145"/>
                    <a:pt x="23418" y="16865"/>
                  </a:cubicBezTo>
                  <a:cubicBezTo>
                    <a:pt x="23760" y="16277"/>
                    <a:pt x="23276" y="15649"/>
                    <a:pt x="22720" y="15649"/>
                  </a:cubicBezTo>
                  <a:cubicBezTo>
                    <a:pt x="22557" y="15649"/>
                    <a:pt x="22387" y="15703"/>
                    <a:pt x="22231" y="15829"/>
                  </a:cubicBezTo>
                  <a:lnTo>
                    <a:pt x="17107" y="12818"/>
                  </a:lnTo>
                  <a:cubicBezTo>
                    <a:pt x="17287" y="11948"/>
                    <a:pt x="17259" y="11051"/>
                    <a:pt x="16997" y="10208"/>
                  </a:cubicBezTo>
                  <a:lnTo>
                    <a:pt x="23142" y="9034"/>
                  </a:lnTo>
                  <a:cubicBezTo>
                    <a:pt x="23308" y="9303"/>
                    <a:pt x="23561" y="9420"/>
                    <a:pt x="23811" y="9420"/>
                  </a:cubicBezTo>
                  <a:cubicBezTo>
                    <a:pt x="24268" y="9420"/>
                    <a:pt x="24718" y="9031"/>
                    <a:pt x="24620" y="8468"/>
                  </a:cubicBezTo>
                  <a:cubicBezTo>
                    <a:pt x="24537" y="8026"/>
                    <a:pt x="24181" y="7805"/>
                    <a:pt x="23826" y="7805"/>
                  </a:cubicBezTo>
                  <a:cubicBezTo>
                    <a:pt x="23470" y="7805"/>
                    <a:pt x="23114" y="8026"/>
                    <a:pt x="23032" y="8468"/>
                  </a:cubicBezTo>
                  <a:lnTo>
                    <a:pt x="16790" y="9656"/>
                  </a:lnTo>
                  <a:cubicBezTo>
                    <a:pt x="16555" y="9131"/>
                    <a:pt x="16237" y="8648"/>
                    <a:pt x="15851" y="8220"/>
                  </a:cubicBezTo>
                  <a:lnTo>
                    <a:pt x="18543" y="5375"/>
                  </a:lnTo>
                  <a:cubicBezTo>
                    <a:pt x="18615" y="5403"/>
                    <a:pt x="18684" y="5416"/>
                    <a:pt x="18751" y="5416"/>
                  </a:cubicBezTo>
                  <a:cubicBezTo>
                    <a:pt x="19202" y="5416"/>
                    <a:pt x="19509" y="4825"/>
                    <a:pt x="19123" y="4464"/>
                  </a:cubicBezTo>
                  <a:cubicBezTo>
                    <a:pt x="19009" y="4356"/>
                    <a:pt x="18878" y="4310"/>
                    <a:pt x="18751" y="4310"/>
                  </a:cubicBezTo>
                  <a:cubicBezTo>
                    <a:pt x="18388" y="4310"/>
                    <a:pt x="18059" y="4689"/>
                    <a:pt x="18253" y="5099"/>
                  </a:cubicBezTo>
                  <a:lnTo>
                    <a:pt x="15574" y="7930"/>
                  </a:lnTo>
                  <a:cubicBezTo>
                    <a:pt x="14582" y="6993"/>
                    <a:pt x="13284" y="6496"/>
                    <a:pt x="11965" y="6496"/>
                  </a:cubicBezTo>
                  <a:cubicBezTo>
                    <a:pt x="11302" y="6496"/>
                    <a:pt x="10633" y="6621"/>
                    <a:pt x="9995" y="6880"/>
                  </a:cubicBezTo>
                  <a:lnTo>
                    <a:pt x="7896" y="1412"/>
                  </a:lnTo>
                  <a:cubicBezTo>
                    <a:pt x="8465" y="892"/>
                    <a:pt x="8037" y="1"/>
                    <a:pt x="736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56"/>
            <p:cNvSpPr/>
            <p:nvPr/>
          </p:nvSpPr>
          <p:spPr>
            <a:xfrm rot="-5216396" flipH="1">
              <a:off x="934487" y="1562019"/>
              <a:ext cx="95536" cy="955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56"/>
            <p:cNvSpPr/>
            <p:nvPr/>
          </p:nvSpPr>
          <p:spPr>
            <a:xfrm flipH="1">
              <a:off x="1138269" y="716950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6" name="Google Shape;5986;p56"/>
          <p:cNvGrpSpPr/>
          <p:nvPr/>
        </p:nvGrpSpPr>
        <p:grpSpPr>
          <a:xfrm>
            <a:off x="2885770" y="3695040"/>
            <a:ext cx="1067939" cy="988984"/>
            <a:chOff x="2885770" y="3695040"/>
            <a:chExt cx="1067939" cy="988984"/>
          </a:xfrm>
        </p:grpSpPr>
        <p:sp>
          <p:nvSpPr>
            <p:cNvPr id="5987" name="Google Shape;5987;p56"/>
            <p:cNvSpPr/>
            <p:nvPr/>
          </p:nvSpPr>
          <p:spPr>
            <a:xfrm flipH="1">
              <a:off x="2885770" y="369504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56"/>
            <p:cNvSpPr/>
            <p:nvPr/>
          </p:nvSpPr>
          <p:spPr>
            <a:xfrm rot="-7196741" flipH="1">
              <a:off x="3535763" y="4570996"/>
              <a:ext cx="95557" cy="9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56"/>
            <p:cNvSpPr/>
            <p:nvPr/>
          </p:nvSpPr>
          <p:spPr>
            <a:xfrm rot="-1976495" flipH="1">
              <a:off x="3242427" y="3759967"/>
              <a:ext cx="70065" cy="7006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0" name="Google Shape;5990;p56"/>
          <p:cNvGrpSpPr/>
          <p:nvPr/>
        </p:nvGrpSpPr>
        <p:grpSpPr>
          <a:xfrm>
            <a:off x="7903424" y="4258650"/>
            <a:ext cx="1118818" cy="884881"/>
            <a:chOff x="7903424" y="4258650"/>
            <a:chExt cx="1118818" cy="884881"/>
          </a:xfrm>
        </p:grpSpPr>
        <p:sp>
          <p:nvSpPr>
            <p:cNvPr id="5991" name="Google Shape;5991;p56"/>
            <p:cNvSpPr/>
            <p:nvPr/>
          </p:nvSpPr>
          <p:spPr>
            <a:xfrm rot="-5400000" flipH="1">
              <a:off x="8072293" y="4193582"/>
              <a:ext cx="781079" cy="1118818"/>
            </a:xfrm>
            <a:custGeom>
              <a:avLst/>
              <a:gdLst/>
              <a:ahLst/>
              <a:cxnLst/>
              <a:rect l="l" t="t" r="r" b="b"/>
              <a:pathLst>
                <a:path w="24889" h="35651" extrusionOk="0">
                  <a:moveTo>
                    <a:pt x="21186" y="1"/>
                  </a:moveTo>
                  <a:cubicBezTo>
                    <a:pt x="21111" y="1"/>
                    <a:pt x="21033" y="8"/>
                    <a:pt x="20953" y="24"/>
                  </a:cubicBezTo>
                  <a:cubicBezTo>
                    <a:pt x="19752" y="273"/>
                    <a:pt x="19766" y="1985"/>
                    <a:pt x="20967" y="2206"/>
                  </a:cubicBezTo>
                  <a:lnTo>
                    <a:pt x="22155" y="8213"/>
                  </a:lnTo>
                  <a:cubicBezTo>
                    <a:pt x="18081" y="9345"/>
                    <a:pt x="15084" y="12798"/>
                    <a:pt x="14532" y="16996"/>
                  </a:cubicBezTo>
                  <a:lnTo>
                    <a:pt x="3553" y="13143"/>
                  </a:lnTo>
                  <a:cubicBezTo>
                    <a:pt x="3530" y="12133"/>
                    <a:pt x="2728" y="11569"/>
                    <a:pt x="1925" y="11569"/>
                  </a:cubicBezTo>
                  <a:cubicBezTo>
                    <a:pt x="1302" y="11569"/>
                    <a:pt x="678" y="11909"/>
                    <a:pt x="418" y="12646"/>
                  </a:cubicBezTo>
                  <a:cubicBezTo>
                    <a:pt x="0" y="13832"/>
                    <a:pt x="958" y="14806"/>
                    <a:pt x="1972" y="14806"/>
                  </a:cubicBezTo>
                  <a:cubicBezTo>
                    <a:pt x="2397" y="14806"/>
                    <a:pt x="2833" y="14634"/>
                    <a:pt x="3180" y="14234"/>
                  </a:cubicBezTo>
                  <a:lnTo>
                    <a:pt x="14449" y="18197"/>
                  </a:lnTo>
                  <a:cubicBezTo>
                    <a:pt x="14421" y="19979"/>
                    <a:pt x="14849" y="21747"/>
                    <a:pt x="15678" y="23307"/>
                  </a:cubicBezTo>
                  <a:lnTo>
                    <a:pt x="4009" y="28002"/>
                  </a:lnTo>
                  <a:cubicBezTo>
                    <a:pt x="3663" y="27633"/>
                    <a:pt x="3248" y="27475"/>
                    <a:pt x="2844" y="27475"/>
                  </a:cubicBezTo>
                  <a:cubicBezTo>
                    <a:pt x="1811" y="27475"/>
                    <a:pt x="853" y="28510"/>
                    <a:pt x="1330" y="29701"/>
                  </a:cubicBezTo>
                  <a:cubicBezTo>
                    <a:pt x="1609" y="30404"/>
                    <a:pt x="2208" y="30723"/>
                    <a:pt x="2807" y="30723"/>
                  </a:cubicBezTo>
                  <a:cubicBezTo>
                    <a:pt x="3631" y="30723"/>
                    <a:pt x="4453" y="30119"/>
                    <a:pt x="4437" y="29079"/>
                  </a:cubicBezTo>
                  <a:lnTo>
                    <a:pt x="16286" y="24315"/>
                  </a:lnTo>
                  <a:cubicBezTo>
                    <a:pt x="16948" y="25268"/>
                    <a:pt x="17763" y="26097"/>
                    <a:pt x="18688" y="26787"/>
                  </a:cubicBezTo>
                  <a:lnTo>
                    <a:pt x="14518" y="33457"/>
                  </a:lnTo>
                  <a:cubicBezTo>
                    <a:pt x="14437" y="33441"/>
                    <a:pt x="14359" y="33434"/>
                    <a:pt x="14283" y="33434"/>
                  </a:cubicBezTo>
                  <a:cubicBezTo>
                    <a:pt x="13239" y="33434"/>
                    <a:pt x="12751" y="34868"/>
                    <a:pt x="13717" y="35473"/>
                  </a:cubicBezTo>
                  <a:cubicBezTo>
                    <a:pt x="13914" y="35596"/>
                    <a:pt x="14115" y="35651"/>
                    <a:pt x="14306" y="35651"/>
                  </a:cubicBezTo>
                  <a:cubicBezTo>
                    <a:pt x="15125" y="35651"/>
                    <a:pt x="15774" y="34666"/>
                    <a:pt x="15181" y="33871"/>
                  </a:cubicBezTo>
                  <a:lnTo>
                    <a:pt x="19338" y="27243"/>
                  </a:lnTo>
                  <a:cubicBezTo>
                    <a:pt x="20995" y="28292"/>
                    <a:pt x="22928" y="28858"/>
                    <a:pt x="24889" y="28872"/>
                  </a:cubicBezTo>
                  <a:lnTo>
                    <a:pt x="24889" y="7854"/>
                  </a:lnTo>
                  <a:cubicBezTo>
                    <a:pt x="24823" y="7853"/>
                    <a:pt x="24757" y="7852"/>
                    <a:pt x="24691" y="7852"/>
                  </a:cubicBezTo>
                  <a:cubicBezTo>
                    <a:pt x="24096" y="7852"/>
                    <a:pt x="23512" y="7908"/>
                    <a:pt x="22928" y="8020"/>
                  </a:cubicBezTo>
                  <a:lnTo>
                    <a:pt x="21754" y="2040"/>
                  </a:lnTo>
                  <a:cubicBezTo>
                    <a:pt x="22720" y="1435"/>
                    <a:pt x="22221" y="1"/>
                    <a:pt x="2118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56"/>
            <p:cNvSpPr/>
            <p:nvPr/>
          </p:nvSpPr>
          <p:spPr>
            <a:xfrm flipH="1">
              <a:off x="7967694" y="4798150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56"/>
            <p:cNvSpPr/>
            <p:nvPr/>
          </p:nvSpPr>
          <p:spPr>
            <a:xfrm flipH="1">
              <a:off x="8475894" y="425865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0" name="Google Shape;6020;p58"/>
          <p:cNvSpPr txBox="1">
            <a:spLocks noGrp="1"/>
          </p:cNvSpPr>
          <p:nvPr>
            <p:ph type="subTitle" idx="1"/>
          </p:nvPr>
        </p:nvSpPr>
        <p:spPr>
          <a:xfrm>
            <a:off x="2642850" y="1670900"/>
            <a:ext cx="38583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 </a:t>
            </a:r>
            <a:r>
              <a:rPr lang="en-US" dirty="0"/>
              <a:t>heartfelt thank you for the opportunity to contribute to understanding the pandemic through data analysis</a:t>
            </a:r>
          </a:p>
        </p:txBody>
      </p:sp>
      <p:grpSp>
        <p:nvGrpSpPr>
          <p:cNvPr id="6022" name="Google Shape;6022;p58"/>
          <p:cNvGrpSpPr/>
          <p:nvPr/>
        </p:nvGrpSpPr>
        <p:grpSpPr>
          <a:xfrm>
            <a:off x="925000" y="1214300"/>
            <a:ext cx="1493275" cy="3386300"/>
            <a:chOff x="925000" y="1214300"/>
            <a:chExt cx="1493275" cy="3386300"/>
          </a:xfrm>
        </p:grpSpPr>
        <p:sp>
          <p:nvSpPr>
            <p:cNvPr id="6023" name="Google Shape;6023;p58"/>
            <p:cNvSpPr/>
            <p:nvPr/>
          </p:nvSpPr>
          <p:spPr>
            <a:xfrm flipH="1">
              <a:off x="1041700" y="4424550"/>
              <a:ext cx="1216050" cy="176050"/>
            </a:xfrm>
            <a:custGeom>
              <a:avLst/>
              <a:gdLst/>
              <a:ahLst/>
              <a:cxnLst/>
              <a:rect l="l" t="t" r="r" b="b"/>
              <a:pathLst>
                <a:path w="48642" h="7042" extrusionOk="0">
                  <a:moveTo>
                    <a:pt x="24321" y="1"/>
                  </a:moveTo>
                  <a:cubicBezTo>
                    <a:pt x="10889" y="1"/>
                    <a:pt x="1" y="1582"/>
                    <a:pt x="1" y="3521"/>
                  </a:cubicBezTo>
                  <a:cubicBezTo>
                    <a:pt x="1" y="5468"/>
                    <a:pt x="10889" y="7041"/>
                    <a:pt x="24321" y="7041"/>
                  </a:cubicBezTo>
                  <a:cubicBezTo>
                    <a:pt x="37753" y="7041"/>
                    <a:pt x="48641" y="5468"/>
                    <a:pt x="48641" y="3521"/>
                  </a:cubicBezTo>
                  <a:cubicBezTo>
                    <a:pt x="48641" y="1582"/>
                    <a:pt x="37753" y="1"/>
                    <a:pt x="24321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58"/>
            <p:cNvSpPr/>
            <p:nvPr/>
          </p:nvSpPr>
          <p:spPr>
            <a:xfrm flipH="1">
              <a:off x="1093350" y="4245750"/>
              <a:ext cx="206800" cy="68450"/>
            </a:xfrm>
            <a:custGeom>
              <a:avLst/>
              <a:gdLst/>
              <a:ahLst/>
              <a:cxnLst/>
              <a:rect l="l" t="t" r="r" b="b"/>
              <a:pathLst>
                <a:path w="8272" h="2738" extrusionOk="0">
                  <a:moveTo>
                    <a:pt x="1075" y="1"/>
                  </a:moveTo>
                  <a:lnTo>
                    <a:pt x="1" y="2738"/>
                  </a:lnTo>
                  <a:lnTo>
                    <a:pt x="8167" y="2596"/>
                  </a:lnTo>
                  <a:lnTo>
                    <a:pt x="8271" y="650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58"/>
            <p:cNvSpPr/>
            <p:nvPr/>
          </p:nvSpPr>
          <p:spPr>
            <a:xfrm flipH="1">
              <a:off x="1026225" y="2494825"/>
              <a:ext cx="885650" cy="1767225"/>
            </a:xfrm>
            <a:custGeom>
              <a:avLst/>
              <a:gdLst/>
              <a:ahLst/>
              <a:cxnLst/>
              <a:rect l="l" t="t" r="r" b="b"/>
              <a:pathLst>
                <a:path w="35426" h="70689" extrusionOk="0">
                  <a:moveTo>
                    <a:pt x="3364" y="1"/>
                  </a:moveTo>
                  <a:cubicBezTo>
                    <a:pt x="3364" y="1"/>
                    <a:pt x="1201" y="6989"/>
                    <a:pt x="366" y="30265"/>
                  </a:cubicBezTo>
                  <a:cubicBezTo>
                    <a:pt x="0" y="40467"/>
                    <a:pt x="806" y="70687"/>
                    <a:pt x="806" y="70687"/>
                  </a:cubicBezTo>
                  <a:lnTo>
                    <a:pt x="12977" y="70687"/>
                  </a:lnTo>
                  <a:lnTo>
                    <a:pt x="14901" y="36515"/>
                  </a:lnTo>
                  <a:lnTo>
                    <a:pt x="15281" y="18213"/>
                  </a:lnTo>
                  <a:cubicBezTo>
                    <a:pt x="15282" y="18213"/>
                    <a:pt x="15284" y="18213"/>
                    <a:pt x="15285" y="18213"/>
                  </a:cubicBezTo>
                  <a:cubicBezTo>
                    <a:pt x="16530" y="18213"/>
                    <a:pt x="21095" y="70689"/>
                    <a:pt x="21711" y="70689"/>
                  </a:cubicBezTo>
                  <a:cubicBezTo>
                    <a:pt x="21713" y="70689"/>
                    <a:pt x="21715" y="70688"/>
                    <a:pt x="21718" y="70687"/>
                  </a:cubicBezTo>
                  <a:cubicBezTo>
                    <a:pt x="21911" y="70555"/>
                    <a:pt x="23346" y="70511"/>
                    <a:pt x="25172" y="70511"/>
                  </a:cubicBezTo>
                  <a:cubicBezTo>
                    <a:pt x="28825" y="70511"/>
                    <a:pt x="34046" y="70687"/>
                    <a:pt x="34046" y="70687"/>
                  </a:cubicBezTo>
                  <a:cubicBezTo>
                    <a:pt x="34046" y="70687"/>
                    <a:pt x="35425" y="67084"/>
                    <a:pt x="34471" y="59701"/>
                  </a:cubicBezTo>
                  <a:cubicBezTo>
                    <a:pt x="33844" y="54861"/>
                    <a:pt x="32315" y="24373"/>
                    <a:pt x="32092" y="21837"/>
                  </a:cubicBezTo>
                  <a:cubicBezTo>
                    <a:pt x="30302" y="1873"/>
                    <a:pt x="27199" y="1"/>
                    <a:pt x="27199" y="1"/>
                  </a:cubicBezTo>
                  <a:cubicBezTo>
                    <a:pt x="24435" y="1157"/>
                    <a:pt x="20865" y="1542"/>
                    <a:pt x="17334" y="1542"/>
                  </a:cubicBezTo>
                  <a:cubicBezTo>
                    <a:pt x="10271" y="1542"/>
                    <a:pt x="3364" y="1"/>
                    <a:pt x="3364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58"/>
            <p:cNvSpPr/>
            <p:nvPr/>
          </p:nvSpPr>
          <p:spPr>
            <a:xfrm flipH="1">
              <a:off x="1461950" y="1425550"/>
              <a:ext cx="190950" cy="215200"/>
            </a:xfrm>
            <a:custGeom>
              <a:avLst/>
              <a:gdLst/>
              <a:ahLst/>
              <a:cxnLst/>
              <a:rect l="l" t="t" r="r" b="b"/>
              <a:pathLst>
                <a:path w="7638" h="8608" extrusionOk="0">
                  <a:moveTo>
                    <a:pt x="3358" y="0"/>
                  </a:moveTo>
                  <a:cubicBezTo>
                    <a:pt x="2345" y="0"/>
                    <a:pt x="1303" y="275"/>
                    <a:pt x="634" y="1022"/>
                  </a:cubicBezTo>
                  <a:cubicBezTo>
                    <a:pt x="395" y="1298"/>
                    <a:pt x="216" y="1626"/>
                    <a:pt x="120" y="1977"/>
                  </a:cubicBezTo>
                  <a:cubicBezTo>
                    <a:pt x="30" y="2290"/>
                    <a:pt x="0" y="2618"/>
                    <a:pt x="23" y="2939"/>
                  </a:cubicBezTo>
                  <a:cubicBezTo>
                    <a:pt x="45" y="3200"/>
                    <a:pt x="97" y="3543"/>
                    <a:pt x="254" y="3744"/>
                  </a:cubicBezTo>
                  <a:cubicBezTo>
                    <a:pt x="389" y="3912"/>
                    <a:pt x="620" y="3924"/>
                    <a:pt x="825" y="3924"/>
                  </a:cubicBezTo>
                  <a:cubicBezTo>
                    <a:pt x="857" y="3924"/>
                    <a:pt x="888" y="3923"/>
                    <a:pt x="918" y="3923"/>
                  </a:cubicBezTo>
                  <a:cubicBezTo>
                    <a:pt x="1021" y="3923"/>
                    <a:pt x="1125" y="3922"/>
                    <a:pt x="1229" y="3922"/>
                  </a:cubicBezTo>
                  <a:cubicBezTo>
                    <a:pt x="1524" y="3922"/>
                    <a:pt x="1820" y="3934"/>
                    <a:pt x="2096" y="4028"/>
                  </a:cubicBezTo>
                  <a:cubicBezTo>
                    <a:pt x="2454" y="4147"/>
                    <a:pt x="2745" y="4408"/>
                    <a:pt x="2991" y="4691"/>
                  </a:cubicBezTo>
                  <a:cubicBezTo>
                    <a:pt x="3401" y="5146"/>
                    <a:pt x="3699" y="5706"/>
                    <a:pt x="3848" y="6302"/>
                  </a:cubicBezTo>
                  <a:cubicBezTo>
                    <a:pt x="3923" y="6623"/>
                    <a:pt x="3953" y="6959"/>
                    <a:pt x="4065" y="7272"/>
                  </a:cubicBezTo>
                  <a:cubicBezTo>
                    <a:pt x="4206" y="7690"/>
                    <a:pt x="4497" y="8048"/>
                    <a:pt x="4773" y="8391"/>
                  </a:cubicBezTo>
                  <a:cubicBezTo>
                    <a:pt x="4833" y="8473"/>
                    <a:pt x="4907" y="8540"/>
                    <a:pt x="4997" y="8585"/>
                  </a:cubicBezTo>
                  <a:cubicBezTo>
                    <a:pt x="5046" y="8600"/>
                    <a:pt x="5097" y="8607"/>
                    <a:pt x="5148" y="8607"/>
                  </a:cubicBezTo>
                  <a:cubicBezTo>
                    <a:pt x="5244" y="8607"/>
                    <a:pt x="5339" y="8581"/>
                    <a:pt x="5422" y="8532"/>
                  </a:cubicBezTo>
                  <a:cubicBezTo>
                    <a:pt x="6205" y="8159"/>
                    <a:pt x="6600" y="7294"/>
                    <a:pt x="6899" y="6481"/>
                  </a:cubicBezTo>
                  <a:cubicBezTo>
                    <a:pt x="7309" y="5378"/>
                    <a:pt x="7637" y="4117"/>
                    <a:pt x="7137" y="3051"/>
                  </a:cubicBezTo>
                  <a:cubicBezTo>
                    <a:pt x="7085" y="2969"/>
                    <a:pt x="7055" y="2872"/>
                    <a:pt x="7048" y="2775"/>
                  </a:cubicBezTo>
                  <a:cubicBezTo>
                    <a:pt x="7055" y="2678"/>
                    <a:pt x="7085" y="2581"/>
                    <a:pt x="7130" y="2499"/>
                  </a:cubicBezTo>
                  <a:cubicBezTo>
                    <a:pt x="7301" y="2051"/>
                    <a:pt x="7063" y="1537"/>
                    <a:pt x="6705" y="1216"/>
                  </a:cubicBezTo>
                  <a:cubicBezTo>
                    <a:pt x="6347" y="903"/>
                    <a:pt x="5892" y="731"/>
                    <a:pt x="5459" y="530"/>
                  </a:cubicBezTo>
                  <a:cubicBezTo>
                    <a:pt x="5176" y="381"/>
                    <a:pt x="4885" y="254"/>
                    <a:pt x="4579" y="150"/>
                  </a:cubicBezTo>
                  <a:cubicBezTo>
                    <a:pt x="4318" y="75"/>
                    <a:pt x="4050" y="30"/>
                    <a:pt x="3774" y="15"/>
                  </a:cubicBezTo>
                  <a:cubicBezTo>
                    <a:pt x="3636" y="5"/>
                    <a:pt x="3497" y="0"/>
                    <a:pt x="335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58"/>
            <p:cNvSpPr/>
            <p:nvPr/>
          </p:nvSpPr>
          <p:spPr>
            <a:xfrm flipH="1">
              <a:off x="1938975" y="2281250"/>
              <a:ext cx="183225" cy="137025"/>
            </a:xfrm>
            <a:custGeom>
              <a:avLst/>
              <a:gdLst/>
              <a:ahLst/>
              <a:cxnLst/>
              <a:rect l="l" t="t" r="r" b="b"/>
              <a:pathLst>
                <a:path w="7329" h="5481" extrusionOk="0">
                  <a:moveTo>
                    <a:pt x="4971" y="0"/>
                  </a:moveTo>
                  <a:cubicBezTo>
                    <a:pt x="3750" y="0"/>
                    <a:pt x="1783" y="862"/>
                    <a:pt x="1783" y="862"/>
                  </a:cubicBezTo>
                  <a:cubicBezTo>
                    <a:pt x="1783" y="862"/>
                    <a:pt x="1" y="2965"/>
                    <a:pt x="575" y="3674"/>
                  </a:cubicBezTo>
                  <a:cubicBezTo>
                    <a:pt x="1449" y="4737"/>
                    <a:pt x="5986" y="5481"/>
                    <a:pt x="7085" y="5481"/>
                  </a:cubicBezTo>
                  <a:cubicBezTo>
                    <a:pt x="7242" y="5481"/>
                    <a:pt x="7329" y="5465"/>
                    <a:pt x="7324" y="5434"/>
                  </a:cubicBezTo>
                  <a:cubicBezTo>
                    <a:pt x="7324" y="5434"/>
                    <a:pt x="7078" y="1593"/>
                    <a:pt x="6981" y="1354"/>
                  </a:cubicBezTo>
                  <a:cubicBezTo>
                    <a:pt x="6884" y="1123"/>
                    <a:pt x="6377" y="146"/>
                    <a:pt x="5199" y="12"/>
                  </a:cubicBezTo>
                  <a:cubicBezTo>
                    <a:pt x="5127" y="4"/>
                    <a:pt x="5050" y="0"/>
                    <a:pt x="4971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58"/>
            <p:cNvSpPr/>
            <p:nvPr/>
          </p:nvSpPr>
          <p:spPr>
            <a:xfrm flipH="1">
              <a:off x="1763825" y="2250575"/>
              <a:ext cx="183675" cy="166350"/>
            </a:xfrm>
            <a:custGeom>
              <a:avLst/>
              <a:gdLst/>
              <a:ahLst/>
              <a:cxnLst/>
              <a:rect l="l" t="t" r="r" b="b"/>
              <a:pathLst>
                <a:path w="7347" h="6654" extrusionOk="0">
                  <a:moveTo>
                    <a:pt x="5244" y="1"/>
                  </a:moveTo>
                  <a:lnTo>
                    <a:pt x="1" y="2581"/>
                  </a:lnTo>
                  <a:lnTo>
                    <a:pt x="336" y="6653"/>
                  </a:lnTo>
                  <a:lnTo>
                    <a:pt x="7347" y="5885"/>
                  </a:lnTo>
                  <a:lnTo>
                    <a:pt x="5244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58"/>
            <p:cNvSpPr/>
            <p:nvPr/>
          </p:nvSpPr>
          <p:spPr>
            <a:xfrm flipH="1">
              <a:off x="1837100" y="1832925"/>
              <a:ext cx="65650" cy="427750"/>
            </a:xfrm>
            <a:custGeom>
              <a:avLst/>
              <a:gdLst/>
              <a:ahLst/>
              <a:cxnLst/>
              <a:rect l="l" t="t" r="r" b="b"/>
              <a:pathLst>
                <a:path w="2626" h="17110" extrusionOk="0">
                  <a:moveTo>
                    <a:pt x="2022" y="1"/>
                  </a:moveTo>
                  <a:cubicBezTo>
                    <a:pt x="2022" y="1"/>
                    <a:pt x="1" y="4476"/>
                    <a:pt x="806" y="11128"/>
                  </a:cubicBezTo>
                  <a:cubicBezTo>
                    <a:pt x="1097" y="13485"/>
                    <a:pt x="2626" y="17109"/>
                    <a:pt x="2626" y="17109"/>
                  </a:cubicBezTo>
                  <a:lnTo>
                    <a:pt x="2022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58"/>
            <p:cNvSpPr/>
            <p:nvPr/>
          </p:nvSpPr>
          <p:spPr>
            <a:xfrm flipH="1">
              <a:off x="1219575" y="1758600"/>
              <a:ext cx="632650" cy="783225"/>
            </a:xfrm>
            <a:custGeom>
              <a:avLst/>
              <a:gdLst/>
              <a:ahLst/>
              <a:cxnLst/>
              <a:rect l="l" t="t" r="r" b="b"/>
              <a:pathLst>
                <a:path w="25306" h="31329" extrusionOk="0">
                  <a:moveTo>
                    <a:pt x="9598" y="1"/>
                  </a:moveTo>
                  <a:cubicBezTo>
                    <a:pt x="7557" y="1"/>
                    <a:pt x="5863" y="13"/>
                    <a:pt x="5370" y="50"/>
                  </a:cubicBezTo>
                  <a:cubicBezTo>
                    <a:pt x="605" y="386"/>
                    <a:pt x="1" y="2981"/>
                    <a:pt x="1" y="2981"/>
                  </a:cubicBezTo>
                  <a:cubicBezTo>
                    <a:pt x="1" y="2981"/>
                    <a:pt x="784" y="28458"/>
                    <a:pt x="978" y="29457"/>
                  </a:cubicBezTo>
                  <a:cubicBezTo>
                    <a:pt x="1246" y="30848"/>
                    <a:pt x="4888" y="31328"/>
                    <a:pt x="9248" y="31328"/>
                  </a:cubicBezTo>
                  <a:cubicBezTo>
                    <a:pt x="16017" y="31328"/>
                    <a:pt x="24518" y="30169"/>
                    <a:pt x="24813" y="29457"/>
                  </a:cubicBezTo>
                  <a:cubicBezTo>
                    <a:pt x="25305" y="28286"/>
                    <a:pt x="24910" y="4443"/>
                    <a:pt x="24134" y="2586"/>
                  </a:cubicBezTo>
                  <a:cubicBezTo>
                    <a:pt x="23351" y="729"/>
                    <a:pt x="19145" y="50"/>
                    <a:pt x="19145" y="50"/>
                  </a:cubicBezTo>
                  <a:cubicBezTo>
                    <a:pt x="19145" y="50"/>
                    <a:pt x="13679" y="1"/>
                    <a:pt x="9598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58"/>
            <p:cNvSpPr/>
            <p:nvPr/>
          </p:nvSpPr>
          <p:spPr>
            <a:xfrm flipH="1">
              <a:off x="925000" y="1792100"/>
              <a:ext cx="827850" cy="677575"/>
            </a:xfrm>
            <a:custGeom>
              <a:avLst/>
              <a:gdLst/>
              <a:ahLst/>
              <a:cxnLst/>
              <a:rect l="l" t="t" r="r" b="b"/>
              <a:pathLst>
                <a:path w="33114" h="27103" extrusionOk="0">
                  <a:moveTo>
                    <a:pt x="18944" y="1"/>
                  </a:moveTo>
                  <a:lnTo>
                    <a:pt x="14171" y="8734"/>
                  </a:lnTo>
                  <a:cubicBezTo>
                    <a:pt x="13649" y="11337"/>
                    <a:pt x="11307" y="16028"/>
                    <a:pt x="9800" y="16162"/>
                  </a:cubicBezTo>
                  <a:cubicBezTo>
                    <a:pt x="9749" y="16166"/>
                    <a:pt x="9692" y="16168"/>
                    <a:pt x="9630" y="16168"/>
                  </a:cubicBezTo>
                  <a:cubicBezTo>
                    <a:pt x="7870" y="16168"/>
                    <a:pt x="1970" y="14491"/>
                    <a:pt x="1970" y="14491"/>
                  </a:cubicBezTo>
                  <a:lnTo>
                    <a:pt x="1" y="20428"/>
                  </a:lnTo>
                  <a:cubicBezTo>
                    <a:pt x="3223" y="23941"/>
                    <a:pt x="13708" y="27103"/>
                    <a:pt x="13708" y="27103"/>
                  </a:cubicBezTo>
                  <a:cubicBezTo>
                    <a:pt x="33113" y="9122"/>
                    <a:pt x="18944" y="1"/>
                    <a:pt x="18944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58"/>
            <p:cNvSpPr/>
            <p:nvPr/>
          </p:nvSpPr>
          <p:spPr>
            <a:xfrm flipH="1">
              <a:off x="1741250" y="1959350"/>
              <a:ext cx="105000" cy="171550"/>
            </a:xfrm>
            <a:custGeom>
              <a:avLst/>
              <a:gdLst/>
              <a:ahLst/>
              <a:cxnLst/>
              <a:rect l="l" t="t" r="r" b="b"/>
              <a:pathLst>
                <a:path w="4200" h="6862" extrusionOk="0">
                  <a:moveTo>
                    <a:pt x="3916" y="0"/>
                  </a:moveTo>
                  <a:cubicBezTo>
                    <a:pt x="3893" y="53"/>
                    <a:pt x="1402" y="5221"/>
                    <a:pt x="0" y="6862"/>
                  </a:cubicBezTo>
                  <a:lnTo>
                    <a:pt x="440" y="6862"/>
                  </a:lnTo>
                  <a:cubicBezTo>
                    <a:pt x="1865" y="5199"/>
                    <a:pt x="4102" y="329"/>
                    <a:pt x="4199" y="127"/>
                  </a:cubicBezTo>
                  <a:lnTo>
                    <a:pt x="39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58"/>
            <p:cNvSpPr/>
            <p:nvPr/>
          </p:nvSpPr>
          <p:spPr>
            <a:xfrm flipH="1">
              <a:off x="1400050" y="1991600"/>
              <a:ext cx="304500" cy="202700"/>
            </a:xfrm>
            <a:custGeom>
              <a:avLst/>
              <a:gdLst/>
              <a:ahLst/>
              <a:cxnLst/>
              <a:rect l="l" t="t" r="r" b="b"/>
              <a:pathLst>
                <a:path w="12180" h="8108" extrusionOk="0">
                  <a:moveTo>
                    <a:pt x="11806" y="1"/>
                  </a:moveTo>
                  <a:lnTo>
                    <a:pt x="11508" y="75"/>
                  </a:lnTo>
                  <a:lnTo>
                    <a:pt x="11873" y="1574"/>
                  </a:lnTo>
                  <a:cubicBezTo>
                    <a:pt x="11732" y="2052"/>
                    <a:pt x="10248" y="6907"/>
                    <a:pt x="8383" y="7809"/>
                  </a:cubicBezTo>
                  <a:cubicBezTo>
                    <a:pt x="8115" y="7802"/>
                    <a:pt x="5967" y="7809"/>
                    <a:pt x="75" y="6370"/>
                  </a:cubicBezTo>
                  <a:lnTo>
                    <a:pt x="0" y="6661"/>
                  </a:lnTo>
                  <a:cubicBezTo>
                    <a:pt x="5489" y="8003"/>
                    <a:pt x="7727" y="8107"/>
                    <a:pt x="8286" y="8107"/>
                  </a:cubicBezTo>
                  <a:lnTo>
                    <a:pt x="8428" y="8107"/>
                  </a:lnTo>
                  <a:lnTo>
                    <a:pt x="8480" y="8093"/>
                  </a:lnTo>
                  <a:cubicBezTo>
                    <a:pt x="10568" y="7116"/>
                    <a:pt x="12105" y="1843"/>
                    <a:pt x="12164" y="1619"/>
                  </a:cubicBezTo>
                  <a:lnTo>
                    <a:pt x="12179" y="1582"/>
                  </a:lnTo>
                  <a:lnTo>
                    <a:pt x="11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58"/>
            <p:cNvSpPr/>
            <p:nvPr/>
          </p:nvSpPr>
          <p:spPr>
            <a:xfrm flipH="1">
              <a:off x="1225550" y="2248525"/>
              <a:ext cx="488700" cy="293125"/>
            </a:xfrm>
            <a:custGeom>
              <a:avLst/>
              <a:gdLst/>
              <a:ahLst/>
              <a:cxnLst/>
              <a:rect l="l" t="t" r="r" b="b"/>
              <a:pathLst>
                <a:path w="19548" h="11725" extrusionOk="0">
                  <a:moveTo>
                    <a:pt x="19488" y="1"/>
                  </a:moveTo>
                  <a:cubicBezTo>
                    <a:pt x="19223" y="340"/>
                    <a:pt x="13665" y="7551"/>
                    <a:pt x="10849" y="7551"/>
                  </a:cubicBezTo>
                  <a:cubicBezTo>
                    <a:pt x="10814" y="7551"/>
                    <a:pt x="10781" y="7550"/>
                    <a:pt x="10747" y="7548"/>
                  </a:cubicBezTo>
                  <a:cubicBezTo>
                    <a:pt x="7899" y="7369"/>
                    <a:pt x="1" y="3760"/>
                    <a:pt x="1" y="3759"/>
                  </a:cubicBezTo>
                  <a:lnTo>
                    <a:pt x="1" y="3759"/>
                  </a:lnTo>
                  <a:lnTo>
                    <a:pt x="11859" y="11725"/>
                  </a:lnTo>
                  <a:cubicBezTo>
                    <a:pt x="16430" y="11329"/>
                    <a:pt x="19100" y="10337"/>
                    <a:pt x="19302" y="9853"/>
                  </a:cubicBezTo>
                  <a:cubicBezTo>
                    <a:pt x="19496" y="9375"/>
                    <a:pt x="19548" y="5050"/>
                    <a:pt x="19488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58"/>
            <p:cNvSpPr/>
            <p:nvPr/>
          </p:nvSpPr>
          <p:spPr>
            <a:xfrm flipH="1">
              <a:off x="1439225" y="1758500"/>
              <a:ext cx="242775" cy="333075"/>
            </a:xfrm>
            <a:custGeom>
              <a:avLst/>
              <a:gdLst/>
              <a:ahLst/>
              <a:cxnLst/>
              <a:rect l="l" t="t" r="r" b="b"/>
              <a:pathLst>
                <a:path w="9711" h="13323" extrusionOk="0">
                  <a:moveTo>
                    <a:pt x="2689" y="0"/>
                  </a:moveTo>
                  <a:cubicBezTo>
                    <a:pt x="1689" y="0"/>
                    <a:pt x="776" y="3"/>
                    <a:pt x="53" y="10"/>
                  </a:cubicBezTo>
                  <a:cubicBezTo>
                    <a:pt x="53" y="10"/>
                    <a:pt x="1" y="13292"/>
                    <a:pt x="911" y="13322"/>
                  </a:cubicBezTo>
                  <a:cubicBezTo>
                    <a:pt x="912" y="13322"/>
                    <a:pt x="913" y="13322"/>
                    <a:pt x="915" y="13322"/>
                  </a:cubicBezTo>
                  <a:cubicBezTo>
                    <a:pt x="1954" y="13322"/>
                    <a:pt x="9711" y="25"/>
                    <a:pt x="9711" y="25"/>
                  </a:cubicBezTo>
                  <a:cubicBezTo>
                    <a:pt x="7733" y="14"/>
                    <a:pt x="4981" y="0"/>
                    <a:pt x="2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58"/>
            <p:cNvSpPr/>
            <p:nvPr/>
          </p:nvSpPr>
          <p:spPr>
            <a:xfrm flipH="1">
              <a:off x="1483775" y="1520825"/>
              <a:ext cx="168750" cy="366200"/>
            </a:xfrm>
            <a:custGeom>
              <a:avLst/>
              <a:gdLst/>
              <a:ahLst/>
              <a:cxnLst/>
              <a:rect l="l" t="t" r="r" b="b"/>
              <a:pathLst>
                <a:path w="6750" h="14648" extrusionOk="0">
                  <a:moveTo>
                    <a:pt x="5077" y="1"/>
                  </a:moveTo>
                  <a:cubicBezTo>
                    <a:pt x="4703" y="1"/>
                    <a:pt x="4370" y="716"/>
                    <a:pt x="4370" y="716"/>
                  </a:cubicBezTo>
                  <a:cubicBezTo>
                    <a:pt x="4236" y="1030"/>
                    <a:pt x="4154" y="1365"/>
                    <a:pt x="4117" y="1708"/>
                  </a:cubicBezTo>
                  <a:cubicBezTo>
                    <a:pt x="2983" y="880"/>
                    <a:pt x="1186" y="299"/>
                    <a:pt x="1186" y="299"/>
                  </a:cubicBezTo>
                  <a:cubicBezTo>
                    <a:pt x="1186" y="299"/>
                    <a:pt x="187" y="7518"/>
                    <a:pt x="276" y="11277"/>
                  </a:cubicBezTo>
                  <a:cubicBezTo>
                    <a:pt x="276" y="11277"/>
                    <a:pt x="0" y="14640"/>
                    <a:pt x="2290" y="14648"/>
                  </a:cubicBezTo>
                  <a:cubicBezTo>
                    <a:pt x="3953" y="14648"/>
                    <a:pt x="6750" y="9524"/>
                    <a:pt x="6750" y="9524"/>
                  </a:cubicBezTo>
                  <a:cubicBezTo>
                    <a:pt x="6384" y="8950"/>
                    <a:pt x="5004" y="2782"/>
                    <a:pt x="5004" y="2782"/>
                  </a:cubicBezTo>
                  <a:cubicBezTo>
                    <a:pt x="4967" y="2648"/>
                    <a:pt x="4915" y="2521"/>
                    <a:pt x="4840" y="2409"/>
                  </a:cubicBezTo>
                  <a:lnTo>
                    <a:pt x="5273" y="1529"/>
                  </a:lnTo>
                  <a:cubicBezTo>
                    <a:pt x="6019" y="754"/>
                    <a:pt x="5579" y="142"/>
                    <a:pt x="5168" y="15"/>
                  </a:cubicBezTo>
                  <a:cubicBezTo>
                    <a:pt x="5138" y="5"/>
                    <a:pt x="5108" y="1"/>
                    <a:pt x="5077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58"/>
            <p:cNvSpPr/>
            <p:nvPr/>
          </p:nvSpPr>
          <p:spPr>
            <a:xfrm flipH="1">
              <a:off x="1538600" y="1639225"/>
              <a:ext cx="105725" cy="103125"/>
            </a:xfrm>
            <a:custGeom>
              <a:avLst/>
              <a:gdLst/>
              <a:ahLst/>
              <a:cxnLst/>
              <a:rect l="l" t="t" r="r" b="b"/>
              <a:pathLst>
                <a:path w="4229" h="4125" extrusionOk="0">
                  <a:moveTo>
                    <a:pt x="3886" y="0"/>
                  </a:moveTo>
                  <a:lnTo>
                    <a:pt x="3886" y="0"/>
                  </a:lnTo>
                  <a:cubicBezTo>
                    <a:pt x="2297" y="955"/>
                    <a:pt x="164" y="1477"/>
                    <a:pt x="164" y="1477"/>
                  </a:cubicBezTo>
                  <a:cubicBezTo>
                    <a:pt x="120" y="2342"/>
                    <a:pt x="23" y="3483"/>
                    <a:pt x="0" y="4124"/>
                  </a:cubicBezTo>
                  <a:cubicBezTo>
                    <a:pt x="4229" y="1813"/>
                    <a:pt x="3886" y="0"/>
                    <a:pt x="3886" y="0"/>
                  </a:cubicBezTo>
                  <a:close/>
                </a:path>
              </a:pathLst>
            </a:custGeom>
            <a:solidFill>
              <a:srgbClr val="E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58"/>
            <p:cNvSpPr/>
            <p:nvPr/>
          </p:nvSpPr>
          <p:spPr>
            <a:xfrm flipH="1">
              <a:off x="1514625" y="1505225"/>
              <a:ext cx="148725" cy="172650"/>
            </a:xfrm>
            <a:custGeom>
              <a:avLst/>
              <a:gdLst/>
              <a:ahLst/>
              <a:cxnLst/>
              <a:rect l="l" t="t" r="r" b="b"/>
              <a:pathLst>
                <a:path w="5949" h="6906" extrusionOk="0">
                  <a:moveTo>
                    <a:pt x="1555" y="1"/>
                  </a:moveTo>
                  <a:cubicBezTo>
                    <a:pt x="1333" y="1"/>
                    <a:pt x="1099" y="7"/>
                    <a:pt x="851" y="20"/>
                  </a:cubicBezTo>
                  <a:cubicBezTo>
                    <a:pt x="851" y="20"/>
                    <a:pt x="821" y="1616"/>
                    <a:pt x="470" y="2123"/>
                  </a:cubicBezTo>
                  <a:cubicBezTo>
                    <a:pt x="127" y="2638"/>
                    <a:pt x="1" y="5897"/>
                    <a:pt x="470" y="6621"/>
                  </a:cubicBezTo>
                  <a:cubicBezTo>
                    <a:pt x="578" y="6784"/>
                    <a:pt x="896" y="6905"/>
                    <a:pt x="1338" y="6905"/>
                  </a:cubicBezTo>
                  <a:cubicBezTo>
                    <a:pt x="1907" y="6905"/>
                    <a:pt x="2679" y="6704"/>
                    <a:pt x="3468" y="6128"/>
                  </a:cubicBezTo>
                  <a:cubicBezTo>
                    <a:pt x="4871" y="5099"/>
                    <a:pt x="5266" y="2481"/>
                    <a:pt x="5266" y="2481"/>
                  </a:cubicBezTo>
                  <a:cubicBezTo>
                    <a:pt x="5266" y="2481"/>
                    <a:pt x="5949" y="1"/>
                    <a:pt x="1555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58"/>
            <p:cNvSpPr/>
            <p:nvPr/>
          </p:nvSpPr>
          <p:spPr>
            <a:xfrm flipH="1">
              <a:off x="1567675" y="1582350"/>
              <a:ext cx="92700" cy="95375"/>
            </a:xfrm>
            <a:custGeom>
              <a:avLst/>
              <a:gdLst/>
              <a:ahLst/>
              <a:cxnLst/>
              <a:rect l="l" t="t" r="r" b="b"/>
              <a:pathLst>
                <a:path w="3708" h="3815" extrusionOk="0">
                  <a:moveTo>
                    <a:pt x="3528" y="1"/>
                  </a:moveTo>
                  <a:cubicBezTo>
                    <a:pt x="3528" y="1"/>
                    <a:pt x="3050" y="287"/>
                    <a:pt x="2181" y="287"/>
                  </a:cubicBezTo>
                  <a:cubicBezTo>
                    <a:pt x="1861" y="287"/>
                    <a:pt x="1489" y="249"/>
                    <a:pt x="1067" y="142"/>
                  </a:cubicBezTo>
                  <a:cubicBezTo>
                    <a:pt x="1033" y="134"/>
                    <a:pt x="999" y="130"/>
                    <a:pt x="965" y="130"/>
                  </a:cubicBezTo>
                  <a:cubicBezTo>
                    <a:pt x="651" y="130"/>
                    <a:pt x="324" y="439"/>
                    <a:pt x="75" y="560"/>
                  </a:cubicBezTo>
                  <a:cubicBezTo>
                    <a:pt x="1" y="1693"/>
                    <a:pt x="61" y="3096"/>
                    <a:pt x="351" y="3543"/>
                  </a:cubicBezTo>
                  <a:cubicBezTo>
                    <a:pt x="442" y="3681"/>
                    <a:pt x="706" y="3814"/>
                    <a:pt x="1126" y="3814"/>
                  </a:cubicBezTo>
                  <a:cubicBezTo>
                    <a:pt x="1703" y="3814"/>
                    <a:pt x="2577" y="3563"/>
                    <a:pt x="3707" y="2730"/>
                  </a:cubicBezTo>
                  <a:lnTo>
                    <a:pt x="3528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58"/>
            <p:cNvSpPr/>
            <p:nvPr/>
          </p:nvSpPr>
          <p:spPr>
            <a:xfrm flipH="1">
              <a:off x="1639825" y="1570050"/>
              <a:ext cx="7675" cy="16050"/>
            </a:xfrm>
            <a:custGeom>
              <a:avLst/>
              <a:gdLst/>
              <a:ahLst/>
              <a:cxnLst/>
              <a:rect l="l" t="t" r="r" b="b"/>
              <a:pathLst>
                <a:path w="307" h="642" extrusionOk="0">
                  <a:moveTo>
                    <a:pt x="142" y="0"/>
                  </a:moveTo>
                  <a:cubicBezTo>
                    <a:pt x="60" y="8"/>
                    <a:pt x="0" y="149"/>
                    <a:pt x="8" y="328"/>
                  </a:cubicBezTo>
                  <a:cubicBezTo>
                    <a:pt x="15" y="500"/>
                    <a:pt x="90" y="642"/>
                    <a:pt x="172" y="642"/>
                  </a:cubicBezTo>
                  <a:cubicBezTo>
                    <a:pt x="247" y="634"/>
                    <a:pt x="306" y="493"/>
                    <a:pt x="299" y="314"/>
                  </a:cubicBezTo>
                  <a:cubicBezTo>
                    <a:pt x="291" y="142"/>
                    <a:pt x="224" y="0"/>
                    <a:pt x="142" y="0"/>
                  </a:cubicBezTo>
                  <a:close/>
                </a:path>
              </a:pathLst>
            </a:custGeom>
            <a:solidFill>
              <a:srgbClr val="3B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58"/>
            <p:cNvSpPr/>
            <p:nvPr/>
          </p:nvSpPr>
          <p:spPr>
            <a:xfrm flipH="1">
              <a:off x="1608875" y="1568925"/>
              <a:ext cx="7675" cy="15875"/>
            </a:xfrm>
            <a:custGeom>
              <a:avLst/>
              <a:gdLst/>
              <a:ahLst/>
              <a:cxnLst/>
              <a:rect l="l" t="t" r="r" b="b"/>
              <a:pathLst>
                <a:path w="307" h="635" extrusionOk="0">
                  <a:moveTo>
                    <a:pt x="141" y="0"/>
                  </a:moveTo>
                  <a:cubicBezTo>
                    <a:pt x="139" y="0"/>
                    <a:pt x="137" y="0"/>
                    <a:pt x="135" y="1"/>
                  </a:cubicBezTo>
                  <a:cubicBezTo>
                    <a:pt x="60" y="1"/>
                    <a:pt x="0" y="142"/>
                    <a:pt x="8" y="321"/>
                  </a:cubicBezTo>
                  <a:cubicBezTo>
                    <a:pt x="15" y="500"/>
                    <a:pt x="83" y="635"/>
                    <a:pt x="165" y="635"/>
                  </a:cubicBezTo>
                  <a:cubicBezTo>
                    <a:pt x="247" y="635"/>
                    <a:pt x="306" y="485"/>
                    <a:pt x="299" y="306"/>
                  </a:cubicBezTo>
                  <a:cubicBezTo>
                    <a:pt x="292" y="139"/>
                    <a:pt x="220" y="0"/>
                    <a:pt x="141" y="0"/>
                  </a:cubicBezTo>
                  <a:close/>
                </a:path>
              </a:pathLst>
            </a:custGeom>
            <a:solidFill>
              <a:srgbClr val="3B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58"/>
            <p:cNvSpPr/>
            <p:nvPr/>
          </p:nvSpPr>
          <p:spPr>
            <a:xfrm flipH="1">
              <a:off x="1577000" y="1540250"/>
              <a:ext cx="47650" cy="19200"/>
            </a:xfrm>
            <a:custGeom>
              <a:avLst/>
              <a:gdLst/>
              <a:ahLst/>
              <a:cxnLst/>
              <a:rect l="l" t="t" r="r" b="b"/>
              <a:pathLst>
                <a:path w="1906" h="768" extrusionOk="0">
                  <a:moveTo>
                    <a:pt x="938" y="0"/>
                  </a:moveTo>
                  <a:cubicBezTo>
                    <a:pt x="561" y="0"/>
                    <a:pt x="213" y="245"/>
                    <a:pt x="213" y="245"/>
                  </a:cubicBezTo>
                  <a:cubicBezTo>
                    <a:pt x="0" y="567"/>
                    <a:pt x="226" y="589"/>
                    <a:pt x="292" y="589"/>
                  </a:cubicBezTo>
                  <a:cubicBezTo>
                    <a:pt x="303" y="589"/>
                    <a:pt x="310" y="588"/>
                    <a:pt x="310" y="588"/>
                  </a:cubicBezTo>
                  <a:cubicBezTo>
                    <a:pt x="370" y="517"/>
                    <a:pt x="467" y="490"/>
                    <a:pt x="580" y="490"/>
                  </a:cubicBezTo>
                  <a:cubicBezTo>
                    <a:pt x="943" y="490"/>
                    <a:pt x="1478" y="767"/>
                    <a:pt x="1540" y="767"/>
                  </a:cubicBezTo>
                  <a:cubicBezTo>
                    <a:pt x="1543" y="767"/>
                    <a:pt x="1545" y="768"/>
                    <a:pt x="1548" y="768"/>
                  </a:cubicBezTo>
                  <a:cubicBezTo>
                    <a:pt x="1640" y="768"/>
                    <a:pt x="1906" y="649"/>
                    <a:pt x="1436" y="193"/>
                  </a:cubicBezTo>
                  <a:cubicBezTo>
                    <a:pt x="1283" y="50"/>
                    <a:pt x="1108" y="0"/>
                    <a:pt x="93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58"/>
            <p:cNvSpPr/>
            <p:nvPr/>
          </p:nvSpPr>
          <p:spPr>
            <a:xfrm flipH="1">
              <a:off x="1629400" y="1542350"/>
              <a:ext cx="34075" cy="13700"/>
            </a:xfrm>
            <a:custGeom>
              <a:avLst/>
              <a:gdLst/>
              <a:ahLst/>
              <a:cxnLst/>
              <a:rect l="l" t="t" r="r" b="b"/>
              <a:pathLst>
                <a:path w="1363" h="548" extrusionOk="0">
                  <a:moveTo>
                    <a:pt x="542" y="1"/>
                  </a:moveTo>
                  <a:cubicBezTo>
                    <a:pt x="406" y="1"/>
                    <a:pt x="273" y="50"/>
                    <a:pt x="177" y="198"/>
                  </a:cubicBezTo>
                  <a:cubicBezTo>
                    <a:pt x="1" y="476"/>
                    <a:pt x="45" y="547"/>
                    <a:pt x="181" y="547"/>
                  </a:cubicBezTo>
                  <a:cubicBezTo>
                    <a:pt x="326" y="547"/>
                    <a:pt x="576" y="466"/>
                    <a:pt x="776" y="466"/>
                  </a:cubicBezTo>
                  <a:cubicBezTo>
                    <a:pt x="872" y="466"/>
                    <a:pt x="957" y="485"/>
                    <a:pt x="1012" y="542"/>
                  </a:cubicBezTo>
                  <a:cubicBezTo>
                    <a:pt x="1012" y="542"/>
                    <a:pt x="1363" y="542"/>
                    <a:pt x="1079" y="191"/>
                  </a:cubicBezTo>
                  <a:cubicBezTo>
                    <a:pt x="1079" y="191"/>
                    <a:pt x="808" y="1"/>
                    <a:pt x="542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58"/>
            <p:cNvSpPr/>
            <p:nvPr/>
          </p:nvSpPr>
          <p:spPr>
            <a:xfrm flipH="1">
              <a:off x="1547175" y="1545425"/>
              <a:ext cx="48500" cy="50375"/>
            </a:xfrm>
            <a:custGeom>
              <a:avLst/>
              <a:gdLst/>
              <a:ahLst/>
              <a:cxnLst/>
              <a:rect l="l" t="t" r="r" b="b"/>
              <a:pathLst>
                <a:path w="1940" h="2015" extrusionOk="0">
                  <a:moveTo>
                    <a:pt x="1768" y="1"/>
                  </a:moveTo>
                  <a:cubicBezTo>
                    <a:pt x="1768" y="16"/>
                    <a:pt x="1470" y="1455"/>
                    <a:pt x="1" y="1843"/>
                  </a:cubicBezTo>
                  <a:lnTo>
                    <a:pt x="46" y="2015"/>
                  </a:lnTo>
                  <a:cubicBezTo>
                    <a:pt x="1627" y="1597"/>
                    <a:pt x="1940" y="46"/>
                    <a:pt x="1940" y="31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58"/>
            <p:cNvSpPr/>
            <p:nvPr/>
          </p:nvSpPr>
          <p:spPr>
            <a:xfrm flipH="1">
              <a:off x="1516775" y="1605275"/>
              <a:ext cx="55025" cy="47200"/>
            </a:xfrm>
            <a:custGeom>
              <a:avLst/>
              <a:gdLst/>
              <a:ahLst/>
              <a:cxnLst/>
              <a:rect l="l" t="t" r="r" b="b"/>
              <a:pathLst>
                <a:path w="2201" h="1888" extrusionOk="0">
                  <a:moveTo>
                    <a:pt x="2051" y="1"/>
                  </a:moveTo>
                  <a:cubicBezTo>
                    <a:pt x="2044" y="16"/>
                    <a:pt x="1231" y="1239"/>
                    <a:pt x="0" y="1724"/>
                  </a:cubicBezTo>
                  <a:lnTo>
                    <a:pt x="60" y="1888"/>
                  </a:lnTo>
                  <a:cubicBezTo>
                    <a:pt x="1350" y="1373"/>
                    <a:pt x="2171" y="150"/>
                    <a:pt x="2200" y="98"/>
                  </a:cubicBezTo>
                  <a:lnTo>
                    <a:pt x="2051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58"/>
            <p:cNvSpPr/>
            <p:nvPr/>
          </p:nvSpPr>
          <p:spPr>
            <a:xfrm flipH="1">
              <a:off x="1655675" y="2163700"/>
              <a:ext cx="51500" cy="140225"/>
            </a:xfrm>
            <a:custGeom>
              <a:avLst/>
              <a:gdLst/>
              <a:ahLst/>
              <a:cxnLst/>
              <a:rect l="l" t="t" r="r" b="b"/>
              <a:pathLst>
                <a:path w="2060" h="5609" extrusionOk="0">
                  <a:moveTo>
                    <a:pt x="1776" y="0"/>
                  </a:moveTo>
                  <a:lnTo>
                    <a:pt x="1" y="5519"/>
                  </a:lnTo>
                  <a:lnTo>
                    <a:pt x="284" y="5609"/>
                  </a:lnTo>
                  <a:lnTo>
                    <a:pt x="2059" y="90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58"/>
            <p:cNvSpPr/>
            <p:nvPr/>
          </p:nvSpPr>
          <p:spPr>
            <a:xfrm flipH="1">
              <a:off x="1423925" y="1421625"/>
              <a:ext cx="83750" cy="83750"/>
            </a:xfrm>
            <a:custGeom>
              <a:avLst/>
              <a:gdLst/>
              <a:ahLst/>
              <a:cxnLst/>
              <a:rect l="l" t="t" r="r" b="b"/>
              <a:pathLst>
                <a:path w="3350" h="3350" extrusionOk="0">
                  <a:moveTo>
                    <a:pt x="1679" y="1"/>
                  </a:moveTo>
                  <a:cubicBezTo>
                    <a:pt x="754" y="1"/>
                    <a:pt x="1" y="747"/>
                    <a:pt x="1" y="1671"/>
                  </a:cubicBezTo>
                  <a:cubicBezTo>
                    <a:pt x="1" y="2596"/>
                    <a:pt x="754" y="3349"/>
                    <a:pt x="1679" y="3349"/>
                  </a:cubicBezTo>
                  <a:cubicBezTo>
                    <a:pt x="2604" y="3349"/>
                    <a:pt x="3350" y="2596"/>
                    <a:pt x="3350" y="1671"/>
                  </a:cubicBezTo>
                  <a:cubicBezTo>
                    <a:pt x="3350" y="747"/>
                    <a:pt x="2604" y="1"/>
                    <a:pt x="1679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58"/>
            <p:cNvSpPr/>
            <p:nvPr/>
          </p:nvSpPr>
          <p:spPr>
            <a:xfrm flipH="1">
              <a:off x="1538025" y="1482950"/>
              <a:ext cx="112450" cy="59925"/>
            </a:xfrm>
            <a:custGeom>
              <a:avLst/>
              <a:gdLst/>
              <a:ahLst/>
              <a:cxnLst/>
              <a:rect l="l" t="t" r="r" b="b"/>
              <a:pathLst>
                <a:path w="4498" h="2397" extrusionOk="0">
                  <a:moveTo>
                    <a:pt x="2552" y="1"/>
                  </a:moveTo>
                  <a:cubicBezTo>
                    <a:pt x="2482" y="1"/>
                    <a:pt x="2412" y="3"/>
                    <a:pt x="2342" y="9"/>
                  </a:cubicBezTo>
                  <a:cubicBezTo>
                    <a:pt x="1768" y="46"/>
                    <a:pt x="1223" y="255"/>
                    <a:pt x="716" y="501"/>
                  </a:cubicBezTo>
                  <a:cubicBezTo>
                    <a:pt x="522" y="583"/>
                    <a:pt x="351" y="710"/>
                    <a:pt x="209" y="867"/>
                  </a:cubicBezTo>
                  <a:cubicBezTo>
                    <a:pt x="105" y="1001"/>
                    <a:pt x="0" y="1299"/>
                    <a:pt x="179" y="1418"/>
                  </a:cubicBezTo>
                  <a:cubicBezTo>
                    <a:pt x="366" y="1530"/>
                    <a:pt x="582" y="1597"/>
                    <a:pt x="798" y="1612"/>
                  </a:cubicBezTo>
                  <a:cubicBezTo>
                    <a:pt x="855" y="1618"/>
                    <a:pt x="911" y="1621"/>
                    <a:pt x="967" y="1621"/>
                  </a:cubicBezTo>
                  <a:cubicBezTo>
                    <a:pt x="1057" y="1621"/>
                    <a:pt x="1146" y="1614"/>
                    <a:pt x="1238" y="1605"/>
                  </a:cubicBezTo>
                  <a:cubicBezTo>
                    <a:pt x="1442" y="1585"/>
                    <a:pt x="1651" y="1553"/>
                    <a:pt x="1854" y="1553"/>
                  </a:cubicBezTo>
                  <a:cubicBezTo>
                    <a:pt x="2022" y="1553"/>
                    <a:pt x="2186" y="1575"/>
                    <a:pt x="2342" y="1642"/>
                  </a:cubicBezTo>
                  <a:cubicBezTo>
                    <a:pt x="2745" y="1814"/>
                    <a:pt x="2998" y="2246"/>
                    <a:pt x="3416" y="2366"/>
                  </a:cubicBezTo>
                  <a:cubicBezTo>
                    <a:pt x="3488" y="2386"/>
                    <a:pt x="3562" y="2396"/>
                    <a:pt x="3635" y="2396"/>
                  </a:cubicBezTo>
                  <a:cubicBezTo>
                    <a:pt x="3750" y="2396"/>
                    <a:pt x="3863" y="2371"/>
                    <a:pt x="3968" y="2321"/>
                  </a:cubicBezTo>
                  <a:cubicBezTo>
                    <a:pt x="4303" y="2172"/>
                    <a:pt x="4497" y="1776"/>
                    <a:pt x="4475" y="1404"/>
                  </a:cubicBezTo>
                  <a:cubicBezTo>
                    <a:pt x="4430" y="1031"/>
                    <a:pt x="4244" y="688"/>
                    <a:pt x="3945" y="456"/>
                  </a:cubicBezTo>
                  <a:cubicBezTo>
                    <a:pt x="3560" y="143"/>
                    <a:pt x="3053" y="1"/>
                    <a:pt x="2552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58"/>
            <p:cNvSpPr/>
            <p:nvPr/>
          </p:nvSpPr>
          <p:spPr>
            <a:xfrm flipH="1">
              <a:off x="1483775" y="1758925"/>
              <a:ext cx="159800" cy="253400"/>
            </a:xfrm>
            <a:custGeom>
              <a:avLst/>
              <a:gdLst/>
              <a:ahLst/>
              <a:cxnLst/>
              <a:rect l="l" t="t" r="r" b="b"/>
              <a:pathLst>
                <a:path w="6392" h="10136" extrusionOk="0">
                  <a:moveTo>
                    <a:pt x="6392" y="0"/>
                  </a:moveTo>
                  <a:lnTo>
                    <a:pt x="0" y="3118"/>
                  </a:lnTo>
                  <a:lnTo>
                    <a:pt x="0" y="10135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58"/>
            <p:cNvSpPr/>
            <p:nvPr/>
          </p:nvSpPr>
          <p:spPr>
            <a:xfrm flipH="1">
              <a:off x="2023350" y="2281125"/>
              <a:ext cx="148450" cy="63075"/>
            </a:xfrm>
            <a:custGeom>
              <a:avLst/>
              <a:gdLst/>
              <a:ahLst/>
              <a:cxnLst/>
              <a:rect l="l" t="t" r="r" b="b"/>
              <a:pathLst>
                <a:path w="5938" h="2523" extrusionOk="0">
                  <a:moveTo>
                    <a:pt x="1007" y="1"/>
                  </a:moveTo>
                  <a:cubicBezTo>
                    <a:pt x="459" y="1"/>
                    <a:pt x="80" y="114"/>
                    <a:pt x="53" y="405"/>
                  </a:cubicBezTo>
                  <a:cubicBezTo>
                    <a:pt x="1" y="964"/>
                    <a:pt x="5154" y="2523"/>
                    <a:pt x="5154" y="2523"/>
                  </a:cubicBezTo>
                  <a:cubicBezTo>
                    <a:pt x="5154" y="2523"/>
                    <a:pt x="5937" y="1769"/>
                    <a:pt x="5632" y="1262"/>
                  </a:cubicBezTo>
                  <a:cubicBezTo>
                    <a:pt x="5406" y="889"/>
                    <a:pt x="2541" y="1"/>
                    <a:pt x="1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58"/>
            <p:cNvSpPr/>
            <p:nvPr/>
          </p:nvSpPr>
          <p:spPr>
            <a:xfrm flipH="1">
              <a:off x="2050050" y="2304650"/>
              <a:ext cx="137400" cy="75400"/>
            </a:xfrm>
            <a:custGeom>
              <a:avLst/>
              <a:gdLst/>
              <a:ahLst/>
              <a:cxnLst/>
              <a:rect l="l" t="t" r="r" b="b"/>
              <a:pathLst>
                <a:path w="5496" h="3016" extrusionOk="0">
                  <a:moveTo>
                    <a:pt x="651" y="0"/>
                  </a:moveTo>
                  <a:cubicBezTo>
                    <a:pt x="418" y="0"/>
                    <a:pt x="255" y="70"/>
                    <a:pt x="194" y="232"/>
                  </a:cubicBezTo>
                  <a:cubicBezTo>
                    <a:pt x="0" y="761"/>
                    <a:pt x="3647" y="3013"/>
                    <a:pt x="3647" y="3013"/>
                  </a:cubicBezTo>
                  <a:cubicBezTo>
                    <a:pt x="3647" y="3013"/>
                    <a:pt x="3716" y="3016"/>
                    <a:pt x="3826" y="3016"/>
                  </a:cubicBezTo>
                  <a:cubicBezTo>
                    <a:pt x="4292" y="3016"/>
                    <a:pt x="5495" y="2972"/>
                    <a:pt x="5363" y="2514"/>
                  </a:cubicBezTo>
                  <a:cubicBezTo>
                    <a:pt x="5224" y="2035"/>
                    <a:pt x="1914" y="0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58"/>
            <p:cNvSpPr/>
            <p:nvPr/>
          </p:nvSpPr>
          <p:spPr>
            <a:xfrm flipH="1">
              <a:off x="1937225" y="2233550"/>
              <a:ext cx="102600" cy="94975"/>
            </a:xfrm>
            <a:custGeom>
              <a:avLst/>
              <a:gdLst/>
              <a:ahLst/>
              <a:cxnLst/>
              <a:rect l="l" t="t" r="r" b="b"/>
              <a:pathLst>
                <a:path w="4104" h="3799" extrusionOk="0">
                  <a:moveTo>
                    <a:pt x="811" y="0"/>
                  </a:moveTo>
                  <a:cubicBezTo>
                    <a:pt x="1" y="0"/>
                    <a:pt x="599" y="1905"/>
                    <a:pt x="599" y="1905"/>
                  </a:cubicBezTo>
                  <a:cubicBezTo>
                    <a:pt x="599" y="1905"/>
                    <a:pt x="2660" y="3798"/>
                    <a:pt x="3457" y="3798"/>
                  </a:cubicBezTo>
                  <a:cubicBezTo>
                    <a:pt x="3580" y="3798"/>
                    <a:pt x="3673" y="3753"/>
                    <a:pt x="3724" y="3650"/>
                  </a:cubicBezTo>
                  <a:cubicBezTo>
                    <a:pt x="4104" y="2867"/>
                    <a:pt x="919" y="10"/>
                    <a:pt x="919" y="10"/>
                  </a:cubicBezTo>
                  <a:cubicBezTo>
                    <a:pt x="881" y="4"/>
                    <a:pt x="845" y="0"/>
                    <a:pt x="811" y="0"/>
                  </a:cubicBezTo>
                  <a:close/>
                </a:path>
              </a:pathLst>
            </a:custGeom>
            <a:solidFill>
              <a:srgbClr val="2B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58"/>
            <p:cNvSpPr/>
            <p:nvPr/>
          </p:nvSpPr>
          <p:spPr>
            <a:xfrm flipH="1">
              <a:off x="1660350" y="4295394"/>
              <a:ext cx="543625" cy="175700"/>
            </a:xfrm>
            <a:custGeom>
              <a:avLst/>
              <a:gdLst/>
              <a:ahLst/>
              <a:cxnLst/>
              <a:rect l="l" t="t" r="r" b="b"/>
              <a:pathLst>
                <a:path w="21745" h="7028" extrusionOk="0">
                  <a:moveTo>
                    <a:pt x="20783" y="1"/>
                  </a:moveTo>
                  <a:lnTo>
                    <a:pt x="15092" y="15"/>
                  </a:lnTo>
                  <a:cubicBezTo>
                    <a:pt x="14123" y="493"/>
                    <a:pt x="945" y="5296"/>
                    <a:pt x="549" y="5900"/>
                  </a:cubicBezTo>
                  <a:cubicBezTo>
                    <a:pt x="1" y="6740"/>
                    <a:pt x="1911" y="7028"/>
                    <a:pt x="4781" y="7028"/>
                  </a:cubicBezTo>
                  <a:cubicBezTo>
                    <a:pt x="11004" y="7028"/>
                    <a:pt x="21745" y="5676"/>
                    <a:pt x="21745" y="5676"/>
                  </a:cubicBezTo>
                  <a:lnTo>
                    <a:pt x="20783" y="1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58"/>
            <p:cNvSpPr/>
            <p:nvPr/>
          </p:nvSpPr>
          <p:spPr>
            <a:xfrm flipH="1">
              <a:off x="1674875" y="4255650"/>
              <a:ext cx="166725" cy="42525"/>
            </a:xfrm>
            <a:custGeom>
              <a:avLst/>
              <a:gdLst/>
              <a:ahLst/>
              <a:cxnLst/>
              <a:rect l="l" t="t" r="r" b="b"/>
              <a:pathLst>
                <a:path w="6669" h="1701" extrusionOk="0">
                  <a:moveTo>
                    <a:pt x="1" y="0"/>
                  </a:moveTo>
                  <a:lnTo>
                    <a:pt x="597" y="1700"/>
                  </a:lnTo>
                  <a:lnTo>
                    <a:pt x="6288" y="1686"/>
                  </a:lnTo>
                  <a:lnTo>
                    <a:pt x="6668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58"/>
            <p:cNvSpPr/>
            <p:nvPr/>
          </p:nvSpPr>
          <p:spPr>
            <a:xfrm flipH="1">
              <a:off x="1684400" y="4295394"/>
              <a:ext cx="298525" cy="72850"/>
            </a:xfrm>
            <a:custGeom>
              <a:avLst/>
              <a:gdLst/>
              <a:ahLst/>
              <a:cxnLst/>
              <a:rect l="l" t="t" r="r" b="b"/>
              <a:pathLst>
                <a:path w="11941" h="2914" extrusionOk="0">
                  <a:moveTo>
                    <a:pt x="11941" y="1"/>
                  </a:moveTo>
                  <a:lnTo>
                    <a:pt x="6250" y="8"/>
                  </a:lnTo>
                  <a:cubicBezTo>
                    <a:pt x="5840" y="217"/>
                    <a:pt x="3036" y="1224"/>
                    <a:pt x="1" y="2342"/>
                  </a:cubicBezTo>
                  <a:cubicBezTo>
                    <a:pt x="1521" y="2749"/>
                    <a:pt x="2897" y="2913"/>
                    <a:pt x="4128" y="2913"/>
                  </a:cubicBezTo>
                  <a:cubicBezTo>
                    <a:pt x="9316" y="2913"/>
                    <a:pt x="11941" y="1"/>
                    <a:pt x="1194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58"/>
            <p:cNvSpPr/>
            <p:nvPr/>
          </p:nvSpPr>
          <p:spPr>
            <a:xfrm flipH="1">
              <a:off x="1093350" y="4336219"/>
              <a:ext cx="314750" cy="210175"/>
            </a:xfrm>
            <a:custGeom>
              <a:avLst/>
              <a:gdLst/>
              <a:ahLst/>
              <a:cxnLst/>
              <a:rect l="l" t="t" r="r" b="b"/>
              <a:pathLst>
                <a:path w="12590" h="8407" extrusionOk="0">
                  <a:moveTo>
                    <a:pt x="3931" y="1"/>
                  </a:moveTo>
                  <a:lnTo>
                    <a:pt x="0" y="5587"/>
                  </a:lnTo>
                  <a:cubicBezTo>
                    <a:pt x="288" y="6697"/>
                    <a:pt x="835" y="8406"/>
                    <a:pt x="3247" y="8406"/>
                  </a:cubicBezTo>
                  <a:cubicBezTo>
                    <a:pt x="4335" y="8406"/>
                    <a:pt x="5801" y="8059"/>
                    <a:pt x="7794" y="7153"/>
                  </a:cubicBezTo>
                  <a:lnTo>
                    <a:pt x="12589" y="3446"/>
                  </a:lnTo>
                  <a:cubicBezTo>
                    <a:pt x="12589" y="3446"/>
                    <a:pt x="10449" y="2537"/>
                    <a:pt x="6079" y="1753"/>
                  </a:cubicBezTo>
                  <a:cubicBezTo>
                    <a:pt x="3931" y="1366"/>
                    <a:pt x="3931" y="1"/>
                    <a:pt x="3931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58"/>
            <p:cNvSpPr/>
            <p:nvPr/>
          </p:nvSpPr>
          <p:spPr>
            <a:xfrm flipH="1">
              <a:off x="1093350" y="4308269"/>
              <a:ext cx="239800" cy="113925"/>
            </a:xfrm>
            <a:custGeom>
              <a:avLst/>
              <a:gdLst/>
              <a:ahLst/>
              <a:cxnLst/>
              <a:rect l="l" t="t" r="r" b="b"/>
              <a:pathLst>
                <a:path w="9592" h="4557" extrusionOk="0">
                  <a:moveTo>
                    <a:pt x="9487" y="0"/>
                  </a:moveTo>
                  <a:lnTo>
                    <a:pt x="1321" y="142"/>
                  </a:lnTo>
                  <a:lnTo>
                    <a:pt x="1" y="3483"/>
                  </a:lnTo>
                  <a:lnTo>
                    <a:pt x="9591" y="4557"/>
                  </a:lnTo>
                  <a:lnTo>
                    <a:pt x="9487" y="0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58"/>
            <p:cNvSpPr/>
            <p:nvPr/>
          </p:nvSpPr>
          <p:spPr>
            <a:xfrm flipH="1">
              <a:off x="1095975" y="4305888"/>
              <a:ext cx="213875" cy="86650"/>
            </a:xfrm>
            <a:custGeom>
              <a:avLst/>
              <a:gdLst/>
              <a:ahLst/>
              <a:cxnLst/>
              <a:rect l="l" t="t" r="r" b="b"/>
              <a:pathLst>
                <a:path w="8555" h="3466" extrusionOk="0">
                  <a:moveTo>
                    <a:pt x="8555" y="0"/>
                  </a:moveTo>
                  <a:lnTo>
                    <a:pt x="389" y="142"/>
                  </a:lnTo>
                  <a:lnTo>
                    <a:pt x="1" y="1119"/>
                  </a:lnTo>
                  <a:cubicBezTo>
                    <a:pt x="224" y="2021"/>
                    <a:pt x="582" y="2924"/>
                    <a:pt x="1172" y="3326"/>
                  </a:cubicBezTo>
                  <a:cubicBezTo>
                    <a:pt x="1312" y="3422"/>
                    <a:pt x="1498" y="3465"/>
                    <a:pt x="1719" y="3465"/>
                  </a:cubicBezTo>
                  <a:cubicBezTo>
                    <a:pt x="3707" y="3465"/>
                    <a:pt x="8555" y="0"/>
                    <a:pt x="8555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58"/>
            <p:cNvSpPr/>
            <p:nvPr/>
          </p:nvSpPr>
          <p:spPr>
            <a:xfrm flipH="1">
              <a:off x="1089800" y="2506750"/>
              <a:ext cx="186100" cy="1755450"/>
            </a:xfrm>
            <a:custGeom>
              <a:avLst/>
              <a:gdLst/>
              <a:ahLst/>
              <a:cxnLst/>
              <a:rect l="l" t="t" r="r" b="b"/>
              <a:pathLst>
                <a:path w="7444" h="70218" extrusionOk="0">
                  <a:moveTo>
                    <a:pt x="269" y="1"/>
                  </a:moveTo>
                  <a:lnTo>
                    <a:pt x="0" y="128"/>
                  </a:lnTo>
                  <a:cubicBezTo>
                    <a:pt x="30" y="195"/>
                    <a:pt x="3095" y="6504"/>
                    <a:pt x="3356" y="12426"/>
                  </a:cubicBezTo>
                  <a:cubicBezTo>
                    <a:pt x="3610" y="18385"/>
                    <a:pt x="7107" y="69703"/>
                    <a:pt x="7145" y="70217"/>
                  </a:cubicBezTo>
                  <a:lnTo>
                    <a:pt x="7443" y="70195"/>
                  </a:lnTo>
                  <a:cubicBezTo>
                    <a:pt x="7413" y="69680"/>
                    <a:pt x="3908" y="18370"/>
                    <a:pt x="3654" y="12418"/>
                  </a:cubicBezTo>
                  <a:cubicBezTo>
                    <a:pt x="3393" y="6422"/>
                    <a:pt x="298" y="6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58"/>
            <p:cNvSpPr/>
            <p:nvPr/>
          </p:nvSpPr>
          <p:spPr>
            <a:xfrm flipH="1">
              <a:off x="1787125" y="2511975"/>
              <a:ext cx="89150" cy="1750025"/>
            </a:xfrm>
            <a:custGeom>
              <a:avLst/>
              <a:gdLst/>
              <a:ahLst/>
              <a:cxnLst/>
              <a:rect l="l" t="t" r="r" b="b"/>
              <a:pathLst>
                <a:path w="3566" h="70001" extrusionOk="0">
                  <a:moveTo>
                    <a:pt x="3275" y="1"/>
                  </a:moveTo>
                  <a:cubicBezTo>
                    <a:pt x="3245" y="217"/>
                    <a:pt x="291" y="22061"/>
                    <a:pt x="142" y="25007"/>
                  </a:cubicBezTo>
                  <a:cubicBezTo>
                    <a:pt x="1" y="27960"/>
                    <a:pt x="142" y="69583"/>
                    <a:pt x="142" y="70001"/>
                  </a:cubicBezTo>
                  <a:lnTo>
                    <a:pt x="441" y="70001"/>
                  </a:lnTo>
                  <a:cubicBezTo>
                    <a:pt x="441" y="69583"/>
                    <a:pt x="299" y="27960"/>
                    <a:pt x="441" y="25022"/>
                  </a:cubicBezTo>
                  <a:cubicBezTo>
                    <a:pt x="590" y="22084"/>
                    <a:pt x="3536" y="262"/>
                    <a:pt x="3565" y="38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58"/>
            <p:cNvSpPr/>
            <p:nvPr/>
          </p:nvSpPr>
          <p:spPr>
            <a:xfrm flipH="1">
              <a:off x="2015150" y="2288425"/>
              <a:ext cx="55025" cy="64925"/>
            </a:xfrm>
            <a:custGeom>
              <a:avLst/>
              <a:gdLst/>
              <a:ahLst/>
              <a:cxnLst/>
              <a:rect l="l" t="t" r="r" b="b"/>
              <a:pathLst>
                <a:path w="2201" h="2597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"/>
                    <a:pt x="75" y="448"/>
                    <a:pt x="0" y="2596"/>
                  </a:cubicBezTo>
                  <a:cubicBezTo>
                    <a:pt x="0" y="2596"/>
                    <a:pt x="627" y="754"/>
                    <a:pt x="2200" y="1"/>
                  </a:cubicBezTo>
                  <a:close/>
                </a:path>
              </a:pathLst>
            </a:custGeom>
            <a:solidFill>
              <a:srgbClr val="178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58"/>
            <p:cNvSpPr/>
            <p:nvPr/>
          </p:nvSpPr>
          <p:spPr>
            <a:xfrm flipH="1">
              <a:off x="1230575" y="2491275"/>
              <a:ext cx="599275" cy="66025"/>
            </a:xfrm>
            <a:custGeom>
              <a:avLst/>
              <a:gdLst/>
              <a:ahLst/>
              <a:cxnLst/>
              <a:rect l="l" t="t" r="r" b="b"/>
              <a:pathLst>
                <a:path w="23971" h="2641" extrusionOk="0">
                  <a:moveTo>
                    <a:pt x="23873" y="1"/>
                  </a:moveTo>
                  <a:cubicBezTo>
                    <a:pt x="18867" y="1753"/>
                    <a:pt x="14560" y="2337"/>
                    <a:pt x="11043" y="2337"/>
                  </a:cubicBezTo>
                  <a:cubicBezTo>
                    <a:pt x="4081" y="2337"/>
                    <a:pt x="217" y="50"/>
                    <a:pt x="157" y="16"/>
                  </a:cubicBezTo>
                  <a:lnTo>
                    <a:pt x="1" y="277"/>
                  </a:lnTo>
                  <a:cubicBezTo>
                    <a:pt x="60" y="307"/>
                    <a:pt x="3991" y="2641"/>
                    <a:pt x="11053" y="2641"/>
                  </a:cubicBezTo>
                  <a:cubicBezTo>
                    <a:pt x="14596" y="2641"/>
                    <a:pt x="18936" y="2052"/>
                    <a:pt x="23970" y="284"/>
                  </a:cubicBezTo>
                  <a:lnTo>
                    <a:pt x="23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58"/>
            <p:cNvSpPr/>
            <p:nvPr/>
          </p:nvSpPr>
          <p:spPr>
            <a:xfrm flipH="1">
              <a:off x="1410675" y="1752300"/>
              <a:ext cx="826925" cy="1623325"/>
            </a:xfrm>
            <a:custGeom>
              <a:avLst/>
              <a:gdLst/>
              <a:ahLst/>
              <a:cxnLst/>
              <a:rect l="l" t="t" r="r" b="b"/>
              <a:pathLst>
                <a:path w="33077" h="64933" extrusionOk="0">
                  <a:moveTo>
                    <a:pt x="2784" y="0"/>
                  </a:moveTo>
                  <a:cubicBezTo>
                    <a:pt x="1538" y="0"/>
                    <a:pt x="345" y="942"/>
                    <a:pt x="284" y="2376"/>
                  </a:cubicBezTo>
                  <a:lnTo>
                    <a:pt x="164" y="4949"/>
                  </a:lnTo>
                  <a:cubicBezTo>
                    <a:pt x="0" y="8521"/>
                    <a:pt x="627" y="12086"/>
                    <a:pt x="2006" y="15390"/>
                  </a:cubicBezTo>
                  <a:lnTo>
                    <a:pt x="22627" y="64933"/>
                  </a:lnTo>
                  <a:lnTo>
                    <a:pt x="33076" y="60585"/>
                  </a:lnTo>
                  <a:lnTo>
                    <a:pt x="12455" y="11034"/>
                  </a:lnTo>
                  <a:cubicBezTo>
                    <a:pt x="11083" y="7738"/>
                    <a:pt x="8994" y="4777"/>
                    <a:pt x="6347" y="2376"/>
                  </a:cubicBezTo>
                  <a:lnTo>
                    <a:pt x="4438" y="646"/>
                  </a:lnTo>
                  <a:cubicBezTo>
                    <a:pt x="3946" y="201"/>
                    <a:pt x="3359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58"/>
            <p:cNvSpPr/>
            <p:nvPr/>
          </p:nvSpPr>
          <p:spPr>
            <a:xfrm flipH="1">
              <a:off x="1907575" y="1920975"/>
              <a:ext cx="357450" cy="182000"/>
            </a:xfrm>
            <a:custGeom>
              <a:avLst/>
              <a:gdLst/>
              <a:ahLst/>
              <a:cxnLst/>
              <a:rect l="l" t="t" r="r" b="b"/>
              <a:pathLst>
                <a:path w="14298" h="7280" extrusionOk="0">
                  <a:moveTo>
                    <a:pt x="13582" y="1"/>
                  </a:moveTo>
                  <a:cubicBezTo>
                    <a:pt x="13572" y="1"/>
                    <a:pt x="13562" y="3"/>
                    <a:pt x="13552" y="7"/>
                  </a:cubicBezTo>
                  <a:lnTo>
                    <a:pt x="61" y="5622"/>
                  </a:lnTo>
                  <a:cubicBezTo>
                    <a:pt x="23" y="5637"/>
                    <a:pt x="1" y="5682"/>
                    <a:pt x="16" y="5719"/>
                  </a:cubicBezTo>
                  <a:lnTo>
                    <a:pt x="650" y="7233"/>
                  </a:lnTo>
                  <a:cubicBezTo>
                    <a:pt x="661" y="7260"/>
                    <a:pt x="687" y="7280"/>
                    <a:pt x="715" y="7280"/>
                  </a:cubicBezTo>
                  <a:cubicBezTo>
                    <a:pt x="726" y="7280"/>
                    <a:pt x="736" y="7277"/>
                    <a:pt x="747" y="7271"/>
                  </a:cubicBezTo>
                  <a:lnTo>
                    <a:pt x="14238" y="1655"/>
                  </a:lnTo>
                  <a:cubicBezTo>
                    <a:pt x="14275" y="1640"/>
                    <a:pt x="14298" y="1603"/>
                    <a:pt x="14283" y="1565"/>
                  </a:cubicBezTo>
                  <a:lnTo>
                    <a:pt x="13649" y="44"/>
                  </a:lnTo>
                  <a:cubicBezTo>
                    <a:pt x="13638" y="16"/>
                    <a:pt x="13610" y="1"/>
                    <a:pt x="13582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58"/>
            <p:cNvSpPr/>
            <p:nvPr/>
          </p:nvSpPr>
          <p:spPr>
            <a:xfrm flipH="1">
              <a:off x="1626400" y="1630975"/>
              <a:ext cx="647000" cy="1226525"/>
            </a:xfrm>
            <a:custGeom>
              <a:avLst/>
              <a:gdLst/>
              <a:ahLst/>
              <a:cxnLst/>
              <a:rect l="l" t="t" r="r" b="b"/>
              <a:pathLst>
                <a:path w="25880" h="49061" extrusionOk="0">
                  <a:moveTo>
                    <a:pt x="1311" y="0"/>
                  </a:moveTo>
                  <a:cubicBezTo>
                    <a:pt x="1263" y="0"/>
                    <a:pt x="1218" y="8"/>
                    <a:pt x="1179" y="24"/>
                  </a:cubicBezTo>
                  <a:lnTo>
                    <a:pt x="1126" y="47"/>
                  </a:lnTo>
                  <a:cubicBezTo>
                    <a:pt x="0" y="524"/>
                    <a:pt x="1119" y="8661"/>
                    <a:pt x="1119" y="8661"/>
                  </a:cubicBezTo>
                  <a:cubicBezTo>
                    <a:pt x="545" y="11241"/>
                    <a:pt x="724" y="13725"/>
                    <a:pt x="1641" y="15932"/>
                  </a:cubicBezTo>
                  <a:lnTo>
                    <a:pt x="15431" y="49060"/>
                  </a:lnTo>
                  <a:lnTo>
                    <a:pt x="25879" y="44712"/>
                  </a:lnTo>
                  <a:lnTo>
                    <a:pt x="12090" y="11584"/>
                  </a:lnTo>
                  <a:cubicBezTo>
                    <a:pt x="11172" y="9369"/>
                    <a:pt x="9539" y="7497"/>
                    <a:pt x="7302" y="6080"/>
                  </a:cubicBezTo>
                  <a:cubicBezTo>
                    <a:pt x="7302" y="6080"/>
                    <a:pt x="2660" y="0"/>
                    <a:pt x="1311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58"/>
            <p:cNvSpPr/>
            <p:nvPr/>
          </p:nvSpPr>
          <p:spPr>
            <a:xfrm flipH="1">
              <a:off x="1653250" y="1662425"/>
              <a:ext cx="603375" cy="1165425"/>
            </a:xfrm>
            <a:custGeom>
              <a:avLst/>
              <a:gdLst/>
              <a:ahLst/>
              <a:cxnLst/>
              <a:rect l="l" t="t" r="r" b="b"/>
              <a:pathLst>
                <a:path w="24135" h="46617" extrusionOk="0">
                  <a:moveTo>
                    <a:pt x="1131" y="1"/>
                  </a:moveTo>
                  <a:cubicBezTo>
                    <a:pt x="1094" y="1"/>
                    <a:pt x="1060" y="7"/>
                    <a:pt x="1030" y="19"/>
                  </a:cubicBezTo>
                  <a:lnTo>
                    <a:pt x="985" y="34"/>
                  </a:lnTo>
                  <a:cubicBezTo>
                    <a:pt x="0" y="452"/>
                    <a:pt x="1246" y="8141"/>
                    <a:pt x="1246" y="8141"/>
                  </a:cubicBezTo>
                  <a:cubicBezTo>
                    <a:pt x="821" y="10557"/>
                    <a:pt x="1059" y="12899"/>
                    <a:pt x="1932" y="15002"/>
                  </a:cubicBezTo>
                  <a:lnTo>
                    <a:pt x="15095" y="46616"/>
                  </a:lnTo>
                  <a:lnTo>
                    <a:pt x="24134" y="42858"/>
                  </a:lnTo>
                  <a:lnTo>
                    <a:pt x="10971" y="11244"/>
                  </a:lnTo>
                  <a:cubicBezTo>
                    <a:pt x="10098" y="9133"/>
                    <a:pt x="8599" y="7313"/>
                    <a:pt x="6593" y="5919"/>
                  </a:cubicBezTo>
                  <a:cubicBezTo>
                    <a:pt x="6593" y="5919"/>
                    <a:pt x="2293" y="1"/>
                    <a:pt x="1131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58"/>
            <p:cNvSpPr/>
            <p:nvPr/>
          </p:nvSpPr>
          <p:spPr>
            <a:xfrm flipH="1">
              <a:off x="1304600" y="3215350"/>
              <a:ext cx="473775" cy="210875"/>
            </a:xfrm>
            <a:custGeom>
              <a:avLst/>
              <a:gdLst/>
              <a:ahLst/>
              <a:cxnLst/>
              <a:rect l="l" t="t" r="r" b="b"/>
              <a:pathLst>
                <a:path w="18951" h="8435" extrusionOk="0">
                  <a:moveTo>
                    <a:pt x="17195" y="1"/>
                  </a:moveTo>
                  <a:cubicBezTo>
                    <a:pt x="15447" y="1"/>
                    <a:pt x="12213" y="845"/>
                    <a:pt x="8681" y="2316"/>
                  </a:cubicBezTo>
                  <a:cubicBezTo>
                    <a:pt x="3692" y="4397"/>
                    <a:pt x="0" y="6933"/>
                    <a:pt x="433" y="7984"/>
                  </a:cubicBezTo>
                  <a:cubicBezTo>
                    <a:pt x="561" y="8290"/>
                    <a:pt x="1028" y="8434"/>
                    <a:pt x="1750" y="8434"/>
                  </a:cubicBezTo>
                  <a:cubicBezTo>
                    <a:pt x="3496" y="8434"/>
                    <a:pt x="6734" y="7587"/>
                    <a:pt x="10270" y="6120"/>
                  </a:cubicBezTo>
                  <a:cubicBezTo>
                    <a:pt x="15259" y="4039"/>
                    <a:pt x="18951" y="1503"/>
                    <a:pt x="18518" y="452"/>
                  </a:cubicBezTo>
                  <a:cubicBezTo>
                    <a:pt x="18389" y="146"/>
                    <a:pt x="17920" y="1"/>
                    <a:pt x="1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58"/>
            <p:cNvSpPr/>
            <p:nvPr/>
          </p:nvSpPr>
          <p:spPr>
            <a:xfrm flipH="1">
              <a:off x="1337775" y="3228475"/>
              <a:ext cx="401275" cy="184775"/>
            </a:xfrm>
            <a:custGeom>
              <a:avLst/>
              <a:gdLst/>
              <a:ahLst/>
              <a:cxnLst/>
              <a:rect l="l" t="t" r="r" b="b"/>
              <a:pathLst>
                <a:path w="16051" h="7391" extrusionOk="0">
                  <a:moveTo>
                    <a:pt x="14249" y="0"/>
                  </a:moveTo>
                  <a:cubicBezTo>
                    <a:pt x="13780" y="0"/>
                    <a:pt x="13210" y="69"/>
                    <a:pt x="12575" y="195"/>
                  </a:cubicBezTo>
                  <a:lnTo>
                    <a:pt x="12746" y="606"/>
                  </a:lnTo>
                  <a:cubicBezTo>
                    <a:pt x="13388" y="485"/>
                    <a:pt x="13917" y="427"/>
                    <a:pt x="14317" y="427"/>
                  </a:cubicBezTo>
                  <a:cubicBezTo>
                    <a:pt x="14805" y="427"/>
                    <a:pt x="15100" y="513"/>
                    <a:pt x="15170" y="673"/>
                  </a:cubicBezTo>
                  <a:cubicBezTo>
                    <a:pt x="15409" y="1239"/>
                    <a:pt x="12977" y="3186"/>
                    <a:pt x="8473" y="5065"/>
                  </a:cubicBezTo>
                  <a:cubicBezTo>
                    <a:pt x="5247" y="6408"/>
                    <a:pt x="2742" y="6968"/>
                    <a:pt x="1496" y="6968"/>
                  </a:cubicBezTo>
                  <a:cubicBezTo>
                    <a:pt x="1005" y="6968"/>
                    <a:pt x="709" y="6881"/>
                    <a:pt x="642" y="6721"/>
                  </a:cubicBezTo>
                  <a:cubicBezTo>
                    <a:pt x="523" y="6430"/>
                    <a:pt x="1112" y="5774"/>
                    <a:pt x="2305" y="4954"/>
                  </a:cubicBezTo>
                  <a:lnTo>
                    <a:pt x="2134" y="4543"/>
                  </a:lnTo>
                  <a:cubicBezTo>
                    <a:pt x="799" y="5446"/>
                    <a:pt x="1" y="6303"/>
                    <a:pt x="239" y="6885"/>
                  </a:cubicBezTo>
                  <a:cubicBezTo>
                    <a:pt x="386" y="7237"/>
                    <a:pt x="864" y="7391"/>
                    <a:pt x="1565" y="7391"/>
                  </a:cubicBezTo>
                  <a:cubicBezTo>
                    <a:pt x="3182" y="7391"/>
                    <a:pt x="5986" y="6571"/>
                    <a:pt x="8644" y="5468"/>
                  </a:cubicBezTo>
                  <a:cubicBezTo>
                    <a:pt x="12455" y="3880"/>
                    <a:pt x="16050" y="1665"/>
                    <a:pt x="15573" y="501"/>
                  </a:cubicBezTo>
                  <a:cubicBezTo>
                    <a:pt x="15426" y="153"/>
                    <a:pt x="14948" y="0"/>
                    <a:pt x="14249" y="0"/>
                  </a:cubicBezTo>
                  <a:close/>
                </a:path>
              </a:pathLst>
            </a:custGeom>
            <a:solidFill>
              <a:srgbClr val="D3E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58"/>
            <p:cNvSpPr/>
            <p:nvPr/>
          </p:nvSpPr>
          <p:spPr>
            <a:xfrm flipH="1">
              <a:off x="1186200" y="3635675"/>
              <a:ext cx="380375" cy="163400"/>
            </a:xfrm>
            <a:custGeom>
              <a:avLst/>
              <a:gdLst/>
              <a:ahLst/>
              <a:cxnLst/>
              <a:rect l="l" t="t" r="r" b="b"/>
              <a:pathLst>
                <a:path w="15215" h="6536" extrusionOk="0">
                  <a:moveTo>
                    <a:pt x="14307" y="0"/>
                  </a:moveTo>
                  <a:cubicBezTo>
                    <a:pt x="13078" y="0"/>
                    <a:pt x="10268" y="805"/>
                    <a:pt x="7123" y="2112"/>
                  </a:cubicBezTo>
                  <a:cubicBezTo>
                    <a:pt x="3073" y="3798"/>
                    <a:pt x="0" y="5684"/>
                    <a:pt x="269" y="6326"/>
                  </a:cubicBezTo>
                  <a:cubicBezTo>
                    <a:pt x="329" y="6468"/>
                    <a:pt x="552" y="6536"/>
                    <a:pt x="908" y="6536"/>
                  </a:cubicBezTo>
                  <a:cubicBezTo>
                    <a:pt x="2136" y="6536"/>
                    <a:pt x="4944" y="5731"/>
                    <a:pt x="8085" y="4424"/>
                  </a:cubicBezTo>
                  <a:cubicBezTo>
                    <a:pt x="12142" y="2739"/>
                    <a:pt x="15214" y="852"/>
                    <a:pt x="14946" y="210"/>
                  </a:cubicBezTo>
                  <a:cubicBezTo>
                    <a:pt x="14886" y="68"/>
                    <a:pt x="14662" y="0"/>
                    <a:pt x="14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58"/>
            <p:cNvSpPr/>
            <p:nvPr/>
          </p:nvSpPr>
          <p:spPr>
            <a:xfrm flipH="1">
              <a:off x="1213425" y="3646600"/>
              <a:ext cx="322200" cy="141675"/>
            </a:xfrm>
            <a:custGeom>
              <a:avLst/>
              <a:gdLst/>
              <a:ahLst/>
              <a:cxnLst/>
              <a:rect l="l" t="t" r="r" b="b"/>
              <a:pathLst>
                <a:path w="12888" h="5667" extrusionOk="0">
                  <a:moveTo>
                    <a:pt x="11921" y="1"/>
                  </a:moveTo>
                  <a:cubicBezTo>
                    <a:pt x="11512" y="1"/>
                    <a:pt x="10943" y="96"/>
                    <a:pt x="10270" y="258"/>
                  </a:cubicBezTo>
                  <a:lnTo>
                    <a:pt x="10374" y="512"/>
                  </a:lnTo>
                  <a:cubicBezTo>
                    <a:pt x="11046" y="348"/>
                    <a:pt x="11558" y="271"/>
                    <a:pt x="11879" y="271"/>
                  </a:cubicBezTo>
                  <a:cubicBezTo>
                    <a:pt x="12100" y="271"/>
                    <a:pt x="12231" y="308"/>
                    <a:pt x="12261" y="377"/>
                  </a:cubicBezTo>
                  <a:cubicBezTo>
                    <a:pt x="12410" y="728"/>
                    <a:pt x="10367" y="2145"/>
                    <a:pt x="6712" y="3666"/>
                  </a:cubicBezTo>
                  <a:cubicBezTo>
                    <a:pt x="3838" y="4865"/>
                    <a:pt x="1710" y="5397"/>
                    <a:pt x="867" y="5397"/>
                  </a:cubicBezTo>
                  <a:cubicBezTo>
                    <a:pt x="641" y="5397"/>
                    <a:pt x="508" y="5359"/>
                    <a:pt x="478" y="5285"/>
                  </a:cubicBezTo>
                  <a:cubicBezTo>
                    <a:pt x="403" y="5113"/>
                    <a:pt x="903" y="4651"/>
                    <a:pt x="1895" y="4047"/>
                  </a:cubicBezTo>
                  <a:lnTo>
                    <a:pt x="1790" y="3793"/>
                  </a:lnTo>
                  <a:cubicBezTo>
                    <a:pt x="686" y="4464"/>
                    <a:pt x="0" y="5068"/>
                    <a:pt x="149" y="5426"/>
                  </a:cubicBezTo>
                  <a:cubicBezTo>
                    <a:pt x="218" y="5592"/>
                    <a:pt x="454" y="5667"/>
                    <a:pt x="816" y="5667"/>
                  </a:cubicBezTo>
                  <a:cubicBezTo>
                    <a:pt x="1983" y="5667"/>
                    <a:pt x="4454" y="4892"/>
                    <a:pt x="6817" y="3912"/>
                  </a:cubicBezTo>
                  <a:cubicBezTo>
                    <a:pt x="9912" y="2622"/>
                    <a:pt x="12887" y="952"/>
                    <a:pt x="12589" y="243"/>
                  </a:cubicBezTo>
                  <a:cubicBezTo>
                    <a:pt x="12519" y="75"/>
                    <a:pt x="12283" y="1"/>
                    <a:pt x="11921" y="1"/>
                  </a:cubicBezTo>
                  <a:close/>
                </a:path>
              </a:pathLst>
            </a:custGeom>
            <a:solidFill>
              <a:srgbClr val="D3E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58"/>
            <p:cNvSpPr/>
            <p:nvPr/>
          </p:nvSpPr>
          <p:spPr>
            <a:xfrm flipH="1">
              <a:off x="2226400" y="1214300"/>
              <a:ext cx="191875" cy="451050"/>
            </a:xfrm>
            <a:custGeom>
              <a:avLst/>
              <a:gdLst/>
              <a:ahLst/>
              <a:cxnLst/>
              <a:rect l="l" t="t" r="r" b="b"/>
              <a:pathLst>
                <a:path w="7675" h="18042" extrusionOk="0">
                  <a:moveTo>
                    <a:pt x="0" y="1"/>
                  </a:moveTo>
                  <a:lnTo>
                    <a:pt x="7272" y="18041"/>
                  </a:lnTo>
                  <a:lnTo>
                    <a:pt x="7675" y="17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58"/>
            <p:cNvSpPr/>
            <p:nvPr/>
          </p:nvSpPr>
          <p:spPr>
            <a:xfrm flipH="1">
              <a:off x="1627525" y="2782325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10" y="1"/>
                  </a:moveTo>
                  <a:lnTo>
                    <a:pt x="1" y="1500"/>
                  </a:lnTo>
                  <a:lnTo>
                    <a:pt x="224" y="2022"/>
                  </a:lnTo>
                  <a:lnTo>
                    <a:pt x="3826" y="523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58"/>
            <p:cNvSpPr/>
            <p:nvPr/>
          </p:nvSpPr>
          <p:spPr>
            <a:xfrm flipH="1">
              <a:off x="1611125" y="2821675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03" y="0"/>
                  </a:moveTo>
                  <a:lnTo>
                    <a:pt x="1" y="1499"/>
                  </a:lnTo>
                  <a:lnTo>
                    <a:pt x="225" y="2021"/>
                  </a:lnTo>
                  <a:lnTo>
                    <a:pt x="3827" y="522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58"/>
            <p:cNvSpPr/>
            <p:nvPr/>
          </p:nvSpPr>
          <p:spPr>
            <a:xfrm flipH="1">
              <a:off x="1594700" y="2861000"/>
              <a:ext cx="95675" cy="50750"/>
            </a:xfrm>
            <a:custGeom>
              <a:avLst/>
              <a:gdLst/>
              <a:ahLst/>
              <a:cxnLst/>
              <a:rect l="l" t="t" r="r" b="b"/>
              <a:pathLst>
                <a:path w="3827" h="2030" extrusionOk="0">
                  <a:moveTo>
                    <a:pt x="3602" y="1"/>
                  </a:moveTo>
                  <a:lnTo>
                    <a:pt x="0" y="1500"/>
                  </a:lnTo>
                  <a:lnTo>
                    <a:pt x="216" y="2029"/>
                  </a:lnTo>
                  <a:lnTo>
                    <a:pt x="3826" y="53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58"/>
            <p:cNvSpPr/>
            <p:nvPr/>
          </p:nvSpPr>
          <p:spPr>
            <a:xfrm flipH="1">
              <a:off x="1578500" y="2900350"/>
              <a:ext cx="95475" cy="50750"/>
            </a:xfrm>
            <a:custGeom>
              <a:avLst/>
              <a:gdLst/>
              <a:ahLst/>
              <a:cxnLst/>
              <a:rect l="l" t="t" r="r" b="b"/>
              <a:pathLst>
                <a:path w="3819" h="2030" extrusionOk="0">
                  <a:moveTo>
                    <a:pt x="3603" y="1"/>
                  </a:moveTo>
                  <a:lnTo>
                    <a:pt x="0" y="1500"/>
                  </a:lnTo>
                  <a:lnTo>
                    <a:pt x="217" y="2029"/>
                  </a:lnTo>
                  <a:lnTo>
                    <a:pt x="3819" y="53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58"/>
            <p:cNvSpPr/>
            <p:nvPr/>
          </p:nvSpPr>
          <p:spPr>
            <a:xfrm flipH="1">
              <a:off x="1562075" y="2939700"/>
              <a:ext cx="95500" cy="50725"/>
            </a:xfrm>
            <a:custGeom>
              <a:avLst/>
              <a:gdLst/>
              <a:ahLst/>
              <a:cxnLst/>
              <a:rect l="l" t="t" r="r" b="b"/>
              <a:pathLst>
                <a:path w="3820" h="2029" extrusionOk="0">
                  <a:moveTo>
                    <a:pt x="3603" y="0"/>
                  </a:moveTo>
                  <a:lnTo>
                    <a:pt x="1" y="1507"/>
                  </a:lnTo>
                  <a:lnTo>
                    <a:pt x="217" y="2029"/>
                  </a:lnTo>
                  <a:lnTo>
                    <a:pt x="3819" y="53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58"/>
            <p:cNvSpPr/>
            <p:nvPr/>
          </p:nvSpPr>
          <p:spPr>
            <a:xfrm flipH="1">
              <a:off x="1545675" y="2979225"/>
              <a:ext cx="95475" cy="50550"/>
            </a:xfrm>
            <a:custGeom>
              <a:avLst/>
              <a:gdLst/>
              <a:ahLst/>
              <a:cxnLst/>
              <a:rect l="l" t="t" r="r" b="b"/>
              <a:pathLst>
                <a:path w="3819" h="2022" extrusionOk="0">
                  <a:moveTo>
                    <a:pt x="3602" y="0"/>
                  </a:moveTo>
                  <a:lnTo>
                    <a:pt x="0" y="1499"/>
                  </a:lnTo>
                  <a:lnTo>
                    <a:pt x="216" y="2021"/>
                  </a:lnTo>
                  <a:lnTo>
                    <a:pt x="3818" y="52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58"/>
            <p:cNvSpPr/>
            <p:nvPr/>
          </p:nvSpPr>
          <p:spPr>
            <a:xfrm flipH="1">
              <a:off x="1529275" y="3018550"/>
              <a:ext cx="95475" cy="50550"/>
            </a:xfrm>
            <a:custGeom>
              <a:avLst/>
              <a:gdLst/>
              <a:ahLst/>
              <a:cxnLst/>
              <a:rect l="l" t="t" r="r" b="b"/>
              <a:pathLst>
                <a:path w="3819" h="2022" extrusionOk="0">
                  <a:moveTo>
                    <a:pt x="3603" y="1"/>
                  </a:moveTo>
                  <a:lnTo>
                    <a:pt x="0" y="1500"/>
                  </a:lnTo>
                  <a:lnTo>
                    <a:pt x="217" y="2022"/>
                  </a:lnTo>
                  <a:lnTo>
                    <a:pt x="3819" y="523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58"/>
            <p:cNvSpPr/>
            <p:nvPr/>
          </p:nvSpPr>
          <p:spPr>
            <a:xfrm flipH="1">
              <a:off x="1512850" y="3057900"/>
              <a:ext cx="95500" cy="50550"/>
            </a:xfrm>
            <a:custGeom>
              <a:avLst/>
              <a:gdLst/>
              <a:ahLst/>
              <a:cxnLst/>
              <a:rect l="l" t="t" r="r" b="b"/>
              <a:pathLst>
                <a:path w="3820" h="2022" extrusionOk="0">
                  <a:moveTo>
                    <a:pt x="3603" y="0"/>
                  </a:moveTo>
                  <a:lnTo>
                    <a:pt x="1" y="1500"/>
                  </a:lnTo>
                  <a:lnTo>
                    <a:pt x="217" y="2022"/>
                  </a:lnTo>
                  <a:lnTo>
                    <a:pt x="3819" y="523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58"/>
            <p:cNvSpPr/>
            <p:nvPr/>
          </p:nvSpPr>
          <p:spPr>
            <a:xfrm flipH="1">
              <a:off x="1496450" y="3097250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10" y="0"/>
                  </a:moveTo>
                  <a:lnTo>
                    <a:pt x="0" y="1499"/>
                  </a:lnTo>
                  <a:lnTo>
                    <a:pt x="224" y="2021"/>
                  </a:lnTo>
                  <a:lnTo>
                    <a:pt x="3826" y="522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58"/>
            <p:cNvSpPr/>
            <p:nvPr/>
          </p:nvSpPr>
          <p:spPr>
            <a:xfrm flipH="1">
              <a:off x="1480050" y="3136575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10" y="1"/>
                  </a:moveTo>
                  <a:lnTo>
                    <a:pt x="1" y="1500"/>
                  </a:lnTo>
                  <a:lnTo>
                    <a:pt x="224" y="2022"/>
                  </a:lnTo>
                  <a:lnTo>
                    <a:pt x="3827" y="523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58"/>
            <p:cNvSpPr/>
            <p:nvPr/>
          </p:nvSpPr>
          <p:spPr>
            <a:xfrm flipH="1">
              <a:off x="1463650" y="3175925"/>
              <a:ext cx="95650" cy="50725"/>
            </a:xfrm>
            <a:custGeom>
              <a:avLst/>
              <a:gdLst/>
              <a:ahLst/>
              <a:cxnLst/>
              <a:rect l="l" t="t" r="r" b="b"/>
              <a:pathLst>
                <a:path w="3826" h="2029" extrusionOk="0">
                  <a:moveTo>
                    <a:pt x="3602" y="0"/>
                  </a:moveTo>
                  <a:lnTo>
                    <a:pt x="0" y="1499"/>
                  </a:lnTo>
                  <a:lnTo>
                    <a:pt x="224" y="2029"/>
                  </a:lnTo>
                  <a:lnTo>
                    <a:pt x="3826" y="53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58"/>
            <p:cNvSpPr/>
            <p:nvPr/>
          </p:nvSpPr>
          <p:spPr>
            <a:xfrm flipH="1">
              <a:off x="1447225" y="3215250"/>
              <a:ext cx="95675" cy="50750"/>
            </a:xfrm>
            <a:custGeom>
              <a:avLst/>
              <a:gdLst/>
              <a:ahLst/>
              <a:cxnLst/>
              <a:rect l="l" t="t" r="r" b="b"/>
              <a:pathLst>
                <a:path w="3827" h="2030" extrusionOk="0">
                  <a:moveTo>
                    <a:pt x="3603" y="1"/>
                  </a:moveTo>
                  <a:lnTo>
                    <a:pt x="0" y="1500"/>
                  </a:lnTo>
                  <a:lnTo>
                    <a:pt x="217" y="2029"/>
                  </a:lnTo>
                  <a:lnTo>
                    <a:pt x="3826" y="53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58"/>
            <p:cNvSpPr/>
            <p:nvPr/>
          </p:nvSpPr>
          <p:spPr>
            <a:xfrm flipH="1">
              <a:off x="1278300" y="3276975"/>
              <a:ext cx="364725" cy="476400"/>
            </a:xfrm>
            <a:custGeom>
              <a:avLst/>
              <a:gdLst/>
              <a:ahLst/>
              <a:cxnLst/>
              <a:rect l="l" t="t" r="r" b="b"/>
              <a:pathLst>
                <a:path w="14589" h="19056" extrusionOk="0">
                  <a:moveTo>
                    <a:pt x="7525" y="746"/>
                  </a:moveTo>
                  <a:lnTo>
                    <a:pt x="13686" y="15550"/>
                  </a:lnTo>
                  <a:lnTo>
                    <a:pt x="7063" y="18310"/>
                  </a:lnTo>
                  <a:lnTo>
                    <a:pt x="903" y="3506"/>
                  </a:lnTo>
                  <a:lnTo>
                    <a:pt x="7525" y="746"/>
                  </a:lnTo>
                  <a:close/>
                  <a:moveTo>
                    <a:pt x="8055" y="1"/>
                  </a:moveTo>
                  <a:lnTo>
                    <a:pt x="0" y="3349"/>
                  </a:lnTo>
                  <a:lnTo>
                    <a:pt x="6541" y="19055"/>
                  </a:lnTo>
                  <a:lnTo>
                    <a:pt x="14588" y="15707"/>
                  </a:lnTo>
                  <a:lnTo>
                    <a:pt x="8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58"/>
            <p:cNvSpPr/>
            <p:nvPr/>
          </p:nvSpPr>
          <p:spPr>
            <a:xfrm flipH="1">
              <a:off x="1703600" y="2126225"/>
              <a:ext cx="199150" cy="176575"/>
            </a:xfrm>
            <a:custGeom>
              <a:avLst/>
              <a:gdLst/>
              <a:ahLst/>
              <a:cxnLst/>
              <a:rect l="l" t="t" r="r" b="b"/>
              <a:pathLst>
                <a:path w="7966" h="7063" extrusionOk="0">
                  <a:moveTo>
                    <a:pt x="1768" y="0"/>
                  </a:moveTo>
                  <a:lnTo>
                    <a:pt x="1" y="3349"/>
                  </a:lnTo>
                  <a:lnTo>
                    <a:pt x="5989" y="7063"/>
                  </a:lnTo>
                  <a:lnTo>
                    <a:pt x="7966" y="1126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58"/>
            <p:cNvSpPr/>
            <p:nvPr/>
          </p:nvSpPr>
          <p:spPr>
            <a:xfrm flipH="1">
              <a:off x="1856850" y="2020000"/>
              <a:ext cx="245025" cy="189950"/>
            </a:xfrm>
            <a:custGeom>
              <a:avLst/>
              <a:gdLst/>
              <a:ahLst/>
              <a:cxnLst/>
              <a:rect l="l" t="t" r="r" b="b"/>
              <a:pathLst>
                <a:path w="9801" h="7598" extrusionOk="0">
                  <a:moveTo>
                    <a:pt x="8124" y="0"/>
                  </a:moveTo>
                  <a:cubicBezTo>
                    <a:pt x="7557" y="0"/>
                    <a:pt x="7861" y="3175"/>
                    <a:pt x="7861" y="3175"/>
                  </a:cubicBezTo>
                  <a:cubicBezTo>
                    <a:pt x="7861" y="3175"/>
                    <a:pt x="7075" y="3148"/>
                    <a:pt x="6060" y="3148"/>
                  </a:cubicBezTo>
                  <a:cubicBezTo>
                    <a:pt x="3667" y="3148"/>
                    <a:pt x="1" y="3302"/>
                    <a:pt x="2357" y="4339"/>
                  </a:cubicBezTo>
                  <a:cubicBezTo>
                    <a:pt x="3200" y="4704"/>
                    <a:pt x="7966" y="7598"/>
                    <a:pt x="7966" y="7598"/>
                  </a:cubicBezTo>
                  <a:cubicBezTo>
                    <a:pt x="7966" y="7598"/>
                    <a:pt x="9666" y="4495"/>
                    <a:pt x="9733" y="4249"/>
                  </a:cubicBezTo>
                  <a:cubicBezTo>
                    <a:pt x="9800" y="4011"/>
                    <a:pt x="9196" y="953"/>
                    <a:pt x="8338" y="118"/>
                  </a:cubicBezTo>
                  <a:cubicBezTo>
                    <a:pt x="8256" y="37"/>
                    <a:pt x="8185" y="0"/>
                    <a:pt x="8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58"/>
            <p:cNvSpPr/>
            <p:nvPr/>
          </p:nvSpPr>
          <p:spPr>
            <a:xfrm flipH="1">
              <a:off x="1958175" y="2029125"/>
              <a:ext cx="113300" cy="118200"/>
            </a:xfrm>
            <a:custGeom>
              <a:avLst/>
              <a:gdLst/>
              <a:ahLst/>
              <a:cxnLst/>
              <a:rect l="l" t="t" r="r" b="b"/>
              <a:pathLst>
                <a:path w="4532" h="4728" extrusionOk="0">
                  <a:moveTo>
                    <a:pt x="624" y="1"/>
                  </a:moveTo>
                  <a:cubicBezTo>
                    <a:pt x="514" y="1"/>
                    <a:pt x="424" y="37"/>
                    <a:pt x="358" y="118"/>
                  </a:cubicBezTo>
                  <a:cubicBezTo>
                    <a:pt x="0" y="551"/>
                    <a:pt x="3394" y="4727"/>
                    <a:pt x="3394" y="4727"/>
                  </a:cubicBezTo>
                  <a:cubicBezTo>
                    <a:pt x="3394" y="4727"/>
                    <a:pt x="4475" y="4541"/>
                    <a:pt x="4505" y="3951"/>
                  </a:cubicBezTo>
                  <a:cubicBezTo>
                    <a:pt x="4532" y="3418"/>
                    <a:pt x="1682" y="1"/>
                    <a:pt x="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58"/>
            <p:cNvSpPr/>
            <p:nvPr/>
          </p:nvSpPr>
          <p:spPr>
            <a:xfrm flipH="1">
              <a:off x="2000425" y="2050525"/>
              <a:ext cx="138175" cy="90075"/>
            </a:xfrm>
            <a:custGeom>
              <a:avLst/>
              <a:gdLst/>
              <a:ahLst/>
              <a:cxnLst/>
              <a:rect l="l" t="t" r="r" b="b"/>
              <a:pathLst>
                <a:path w="5527" h="3603" extrusionOk="0">
                  <a:moveTo>
                    <a:pt x="656" y="0"/>
                  </a:moveTo>
                  <a:cubicBezTo>
                    <a:pt x="423" y="0"/>
                    <a:pt x="261" y="70"/>
                    <a:pt x="202" y="232"/>
                  </a:cubicBezTo>
                  <a:cubicBezTo>
                    <a:pt x="0" y="761"/>
                    <a:pt x="4572" y="3603"/>
                    <a:pt x="4572" y="3603"/>
                  </a:cubicBezTo>
                  <a:cubicBezTo>
                    <a:pt x="4572" y="3603"/>
                    <a:pt x="5527" y="3080"/>
                    <a:pt x="5363" y="2514"/>
                  </a:cubicBezTo>
                  <a:cubicBezTo>
                    <a:pt x="5224" y="2035"/>
                    <a:pt x="1914" y="0"/>
                    <a:pt x="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58"/>
            <p:cNvSpPr/>
            <p:nvPr/>
          </p:nvSpPr>
          <p:spPr>
            <a:xfrm flipH="1">
              <a:off x="1700050" y="2153250"/>
              <a:ext cx="62500" cy="200100"/>
            </a:xfrm>
            <a:custGeom>
              <a:avLst/>
              <a:gdLst/>
              <a:ahLst/>
              <a:cxnLst/>
              <a:rect l="l" t="t" r="r" b="b"/>
              <a:pathLst>
                <a:path w="2500" h="8004" extrusionOk="0">
                  <a:moveTo>
                    <a:pt x="2216" y="1"/>
                  </a:moveTo>
                  <a:lnTo>
                    <a:pt x="38" y="6549"/>
                  </a:lnTo>
                  <a:lnTo>
                    <a:pt x="1" y="6661"/>
                  </a:lnTo>
                  <a:lnTo>
                    <a:pt x="2283" y="8003"/>
                  </a:lnTo>
                  <a:lnTo>
                    <a:pt x="2432" y="7749"/>
                  </a:lnTo>
                  <a:lnTo>
                    <a:pt x="366" y="6526"/>
                  </a:lnTo>
                  <a:lnTo>
                    <a:pt x="2499" y="90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BEC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0" name="Google Shape;6090;p58"/>
          <p:cNvGrpSpPr/>
          <p:nvPr/>
        </p:nvGrpSpPr>
        <p:grpSpPr>
          <a:xfrm>
            <a:off x="6807743" y="3413614"/>
            <a:ext cx="1071070" cy="1106660"/>
            <a:chOff x="6534345" y="2544535"/>
            <a:chExt cx="1347427" cy="1392200"/>
          </a:xfrm>
        </p:grpSpPr>
        <p:sp>
          <p:nvSpPr>
            <p:cNvPr id="6091" name="Google Shape;6091;p58"/>
            <p:cNvSpPr/>
            <p:nvPr/>
          </p:nvSpPr>
          <p:spPr>
            <a:xfrm rot="3389645" flipH="1">
              <a:off x="6674126" y="2786141"/>
              <a:ext cx="1067866" cy="908988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92" name="Google Shape;6092;p58"/>
            <p:cNvGrpSpPr/>
            <p:nvPr/>
          </p:nvGrpSpPr>
          <p:grpSpPr>
            <a:xfrm>
              <a:off x="6946127" y="3055957"/>
              <a:ext cx="457194" cy="448038"/>
              <a:chOff x="3763184" y="3817357"/>
              <a:chExt cx="363314" cy="356576"/>
            </a:xfrm>
          </p:grpSpPr>
          <p:sp>
            <p:nvSpPr>
              <p:cNvPr id="6093" name="Google Shape;6093;p58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58"/>
              <p:cNvSpPr/>
              <p:nvPr/>
            </p:nvSpPr>
            <p:spPr>
              <a:xfrm>
                <a:off x="3918324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58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58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58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98" name="Google Shape;6098;p58"/>
          <p:cNvSpPr/>
          <p:nvPr/>
        </p:nvSpPr>
        <p:spPr>
          <a:xfrm rot="1523137" flipH="1">
            <a:off x="2179841" y="190395"/>
            <a:ext cx="4784202" cy="4762747"/>
          </a:xfrm>
          <a:custGeom>
            <a:avLst/>
            <a:gdLst/>
            <a:ahLst/>
            <a:cxnLst/>
            <a:rect l="l" t="t" r="r" b="b"/>
            <a:pathLst>
              <a:path w="139147" h="138523" extrusionOk="0">
                <a:moveTo>
                  <a:pt x="70203" y="0"/>
                </a:moveTo>
                <a:cubicBezTo>
                  <a:pt x="65739" y="0"/>
                  <a:pt x="61277" y="387"/>
                  <a:pt x="56869" y="1161"/>
                </a:cubicBezTo>
                <a:cubicBezTo>
                  <a:pt x="50143" y="2583"/>
                  <a:pt x="43598" y="4821"/>
                  <a:pt x="37508" y="8024"/>
                </a:cubicBezTo>
                <a:cubicBezTo>
                  <a:pt x="31459" y="11339"/>
                  <a:pt x="25894" y="15440"/>
                  <a:pt x="20936" y="20218"/>
                </a:cubicBezTo>
                <a:cubicBezTo>
                  <a:pt x="16116" y="25148"/>
                  <a:pt x="11987" y="30700"/>
                  <a:pt x="8631" y="36721"/>
                </a:cubicBezTo>
                <a:cubicBezTo>
                  <a:pt x="5386" y="42811"/>
                  <a:pt x="3108" y="49370"/>
                  <a:pt x="1644" y="56110"/>
                </a:cubicBezTo>
                <a:cubicBezTo>
                  <a:pt x="359" y="62890"/>
                  <a:pt x="0" y="69823"/>
                  <a:pt x="608" y="76700"/>
                </a:cubicBezTo>
                <a:cubicBezTo>
                  <a:pt x="1423" y="83535"/>
                  <a:pt x="3011" y="90302"/>
                  <a:pt x="5662" y="96668"/>
                </a:cubicBezTo>
                <a:cubicBezTo>
                  <a:pt x="8424" y="102979"/>
                  <a:pt x="12042" y="108890"/>
                  <a:pt x="16393" y="114234"/>
                </a:cubicBezTo>
                <a:cubicBezTo>
                  <a:pt x="20908" y="119413"/>
                  <a:pt x="26087" y="123956"/>
                  <a:pt x="31804" y="127768"/>
                </a:cubicBezTo>
                <a:cubicBezTo>
                  <a:pt x="37577" y="131427"/>
                  <a:pt x="43832" y="134244"/>
                  <a:pt x="50406" y="136123"/>
                </a:cubicBezTo>
                <a:cubicBezTo>
                  <a:pt x="56558" y="137786"/>
                  <a:pt x="62891" y="138523"/>
                  <a:pt x="69190" y="138523"/>
                </a:cubicBezTo>
                <a:cubicBezTo>
                  <a:pt x="69636" y="138523"/>
                  <a:pt x="70081" y="138519"/>
                  <a:pt x="70526" y="138512"/>
                </a:cubicBezTo>
                <a:lnTo>
                  <a:pt x="70526" y="138346"/>
                </a:lnTo>
                <a:cubicBezTo>
                  <a:pt x="63801" y="137918"/>
                  <a:pt x="57159" y="136896"/>
                  <a:pt x="50806" y="134811"/>
                </a:cubicBezTo>
                <a:cubicBezTo>
                  <a:pt x="44523" y="132573"/>
                  <a:pt x="38502" y="129687"/>
                  <a:pt x="33019" y="125945"/>
                </a:cubicBezTo>
                <a:cubicBezTo>
                  <a:pt x="27634" y="122106"/>
                  <a:pt x="22773" y="117562"/>
                  <a:pt x="18588" y="112439"/>
                </a:cubicBezTo>
                <a:cubicBezTo>
                  <a:pt x="14514" y="107247"/>
                  <a:pt x="11159" y="101543"/>
                  <a:pt x="8604" y="95453"/>
                </a:cubicBezTo>
                <a:cubicBezTo>
                  <a:pt x="6146" y="89349"/>
                  <a:pt x="4654" y="82900"/>
                  <a:pt x="3895" y="76382"/>
                </a:cubicBezTo>
                <a:cubicBezTo>
                  <a:pt x="3411" y="69823"/>
                  <a:pt x="3632" y="63222"/>
                  <a:pt x="4834" y="56745"/>
                </a:cubicBezTo>
                <a:cubicBezTo>
                  <a:pt x="6201" y="50323"/>
                  <a:pt x="8341" y="44040"/>
                  <a:pt x="11393" y="38212"/>
                </a:cubicBezTo>
                <a:cubicBezTo>
                  <a:pt x="14570" y="32440"/>
                  <a:pt x="18492" y="27109"/>
                  <a:pt x="23076" y="22359"/>
                </a:cubicBezTo>
                <a:cubicBezTo>
                  <a:pt x="27785" y="17746"/>
                  <a:pt x="33102" y="13783"/>
                  <a:pt x="38861" y="10579"/>
                </a:cubicBezTo>
                <a:cubicBezTo>
                  <a:pt x="44689" y="7472"/>
                  <a:pt x="50972" y="5304"/>
                  <a:pt x="57407" y="3882"/>
                </a:cubicBezTo>
                <a:cubicBezTo>
                  <a:pt x="62068" y="2979"/>
                  <a:pt x="66808" y="2525"/>
                  <a:pt x="71549" y="2525"/>
                </a:cubicBezTo>
                <a:cubicBezTo>
                  <a:pt x="73410" y="2525"/>
                  <a:pt x="75271" y="2595"/>
                  <a:pt x="77127" y="2735"/>
                </a:cubicBezTo>
                <a:cubicBezTo>
                  <a:pt x="83715" y="3453"/>
                  <a:pt x="90219" y="4917"/>
                  <a:pt x="96378" y="7375"/>
                </a:cubicBezTo>
                <a:cubicBezTo>
                  <a:pt x="102510" y="9958"/>
                  <a:pt x="108268" y="13341"/>
                  <a:pt x="113502" y="17456"/>
                </a:cubicBezTo>
                <a:cubicBezTo>
                  <a:pt x="118626" y="21710"/>
                  <a:pt x="123183" y="26612"/>
                  <a:pt x="127063" y="32053"/>
                </a:cubicBezTo>
                <a:cubicBezTo>
                  <a:pt x="130792" y="37605"/>
                  <a:pt x="133761" y="43639"/>
                  <a:pt x="135860" y="50006"/>
                </a:cubicBezTo>
                <a:cubicBezTo>
                  <a:pt x="137849" y="56413"/>
                  <a:pt x="138871" y="63083"/>
                  <a:pt x="139147" y="69823"/>
                </a:cubicBezTo>
                <a:cubicBezTo>
                  <a:pt x="139105" y="63083"/>
                  <a:pt x="138373" y="56317"/>
                  <a:pt x="136509" y="49799"/>
                </a:cubicBezTo>
                <a:cubicBezTo>
                  <a:pt x="134548" y="43294"/>
                  <a:pt x="131717" y="37080"/>
                  <a:pt x="128085" y="31349"/>
                </a:cubicBezTo>
                <a:cubicBezTo>
                  <a:pt x="124301" y="25673"/>
                  <a:pt x="119772" y="20550"/>
                  <a:pt x="114607" y="16103"/>
                </a:cubicBezTo>
                <a:cubicBezTo>
                  <a:pt x="109304" y="11781"/>
                  <a:pt x="103435" y="8204"/>
                  <a:pt x="97179" y="5456"/>
                </a:cubicBezTo>
                <a:cubicBezTo>
                  <a:pt x="90854" y="2804"/>
                  <a:pt x="84170" y="1189"/>
                  <a:pt x="77362" y="332"/>
                </a:cubicBezTo>
                <a:cubicBezTo>
                  <a:pt x="74980" y="111"/>
                  <a:pt x="72591" y="0"/>
                  <a:pt x="70203" y="0"/>
                </a:cubicBezTo>
                <a:close/>
              </a:path>
            </a:pathLst>
          </a:custGeom>
          <a:solidFill>
            <a:srgbClr val="FFFFFF">
              <a:alpha val="56980"/>
            </a:srgbClr>
          </a:solidFill>
          <a:ln>
            <a:noFill/>
          </a:ln>
          <a:effectLst>
            <a:outerShdw blurRad="171450" dist="57150" dir="7320000" algn="bl" rotWithShape="0">
              <a:srgbClr val="FFFFFF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9" name="Google Shape;6099;p58"/>
          <p:cNvSpPr/>
          <p:nvPr/>
        </p:nvSpPr>
        <p:spPr>
          <a:xfrm>
            <a:off x="6251105" y="2508313"/>
            <a:ext cx="126542" cy="126874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0" name="Google Shape;6100;p58"/>
          <p:cNvSpPr/>
          <p:nvPr/>
        </p:nvSpPr>
        <p:spPr>
          <a:xfrm>
            <a:off x="3991998" y="603741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1" name="Google Shape;6101;p58"/>
          <p:cNvSpPr/>
          <p:nvPr/>
        </p:nvSpPr>
        <p:spPr>
          <a:xfrm>
            <a:off x="2862678" y="2791189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2" name="Google Shape;6102;p58"/>
          <p:cNvGrpSpPr/>
          <p:nvPr/>
        </p:nvGrpSpPr>
        <p:grpSpPr>
          <a:xfrm>
            <a:off x="6718673" y="623226"/>
            <a:ext cx="1071036" cy="911686"/>
            <a:chOff x="6718673" y="623226"/>
            <a:chExt cx="1071036" cy="911686"/>
          </a:xfrm>
        </p:grpSpPr>
        <p:grpSp>
          <p:nvGrpSpPr>
            <p:cNvPr id="6103" name="Google Shape;6103;p58"/>
            <p:cNvGrpSpPr/>
            <p:nvPr/>
          </p:nvGrpSpPr>
          <p:grpSpPr>
            <a:xfrm>
              <a:off x="6718673" y="623226"/>
              <a:ext cx="1071036" cy="911686"/>
              <a:chOff x="7183815" y="1116087"/>
              <a:chExt cx="1067939" cy="909050"/>
            </a:xfrm>
          </p:grpSpPr>
          <p:sp>
            <p:nvSpPr>
              <p:cNvPr id="6104" name="Google Shape;6104;p58"/>
              <p:cNvSpPr/>
              <p:nvPr/>
            </p:nvSpPr>
            <p:spPr>
              <a:xfrm flipH="1">
                <a:off x="7183815" y="1116087"/>
                <a:ext cx="1067939" cy="909050"/>
              </a:xfrm>
              <a:custGeom>
                <a:avLst/>
                <a:gdLst/>
                <a:ahLst/>
                <a:cxnLst/>
                <a:rect l="l" t="t" r="r" b="b"/>
                <a:pathLst>
                  <a:path w="44999" h="38304" extrusionOk="0">
                    <a:moveTo>
                      <a:pt x="13407" y="0"/>
                    </a:moveTo>
                    <a:cubicBezTo>
                      <a:pt x="13231" y="0"/>
                      <a:pt x="13046" y="33"/>
                      <a:pt x="12855" y="106"/>
                    </a:cubicBezTo>
                    <a:cubicBezTo>
                      <a:pt x="11350" y="700"/>
                      <a:pt x="11764" y="2937"/>
                      <a:pt x="13394" y="2937"/>
                    </a:cubicBezTo>
                    <a:lnTo>
                      <a:pt x="17261" y="12963"/>
                    </a:lnTo>
                    <a:cubicBezTo>
                      <a:pt x="16971" y="13128"/>
                      <a:pt x="16681" y="13308"/>
                      <a:pt x="16404" y="13501"/>
                    </a:cubicBezTo>
                    <a:lnTo>
                      <a:pt x="11143" y="7522"/>
                    </a:lnTo>
                    <a:cubicBezTo>
                      <a:pt x="11526" y="6776"/>
                      <a:pt x="10931" y="6053"/>
                      <a:pt x="10259" y="6053"/>
                    </a:cubicBezTo>
                    <a:cubicBezTo>
                      <a:pt x="10036" y="6053"/>
                      <a:pt x="9803" y="6134"/>
                      <a:pt x="9596" y="6320"/>
                    </a:cubicBezTo>
                    <a:cubicBezTo>
                      <a:pt x="8869" y="6963"/>
                      <a:pt x="9397" y="8074"/>
                      <a:pt x="10238" y="8074"/>
                    </a:cubicBezTo>
                    <a:cubicBezTo>
                      <a:pt x="10355" y="8074"/>
                      <a:pt x="10478" y="8052"/>
                      <a:pt x="10604" y="8005"/>
                    </a:cubicBezTo>
                    <a:lnTo>
                      <a:pt x="15824" y="13929"/>
                    </a:lnTo>
                    <a:cubicBezTo>
                      <a:pt x="13684" y="15655"/>
                      <a:pt x="12413" y="18224"/>
                      <a:pt x="12317" y="20972"/>
                    </a:cubicBezTo>
                    <a:lnTo>
                      <a:pt x="4680" y="20972"/>
                    </a:lnTo>
                    <a:cubicBezTo>
                      <a:pt x="4509" y="20529"/>
                      <a:pt x="4131" y="20326"/>
                      <a:pt x="3754" y="20326"/>
                    </a:cubicBezTo>
                    <a:cubicBezTo>
                      <a:pt x="3249" y="20326"/>
                      <a:pt x="2747" y="20691"/>
                      <a:pt x="2747" y="21331"/>
                    </a:cubicBezTo>
                    <a:cubicBezTo>
                      <a:pt x="2747" y="21966"/>
                      <a:pt x="3253" y="22332"/>
                      <a:pt x="3759" y="22332"/>
                    </a:cubicBezTo>
                    <a:cubicBezTo>
                      <a:pt x="4134" y="22332"/>
                      <a:pt x="4510" y="22131"/>
                      <a:pt x="4680" y="21690"/>
                    </a:cubicBezTo>
                    <a:lnTo>
                      <a:pt x="12317" y="21690"/>
                    </a:lnTo>
                    <a:cubicBezTo>
                      <a:pt x="12331" y="22408"/>
                      <a:pt x="12441" y="23126"/>
                      <a:pt x="12634" y="23817"/>
                    </a:cubicBezTo>
                    <a:lnTo>
                      <a:pt x="2816" y="28871"/>
                    </a:lnTo>
                    <a:cubicBezTo>
                      <a:pt x="2518" y="28604"/>
                      <a:pt x="2183" y="28489"/>
                      <a:pt x="1859" y="28489"/>
                    </a:cubicBezTo>
                    <a:cubicBezTo>
                      <a:pt x="879" y="28489"/>
                      <a:pt x="1" y="29545"/>
                      <a:pt x="551" y="30625"/>
                    </a:cubicBezTo>
                    <a:cubicBezTo>
                      <a:pt x="837" y="31176"/>
                      <a:pt x="1335" y="31420"/>
                      <a:pt x="1830" y="31420"/>
                    </a:cubicBezTo>
                    <a:cubicBezTo>
                      <a:pt x="2624" y="31420"/>
                      <a:pt x="3410" y="30792"/>
                      <a:pt x="3299" y="29796"/>
                    </a:cubicBezTo>
                    <a:lnTo>
                      <a:pt x="12966" y="24839"/>
                    </a:lnTo>
                    <a:cubicBezTo>
                      <a:pt x="14402" y="28471"/>
                      <a:pt x="17924" y="30860"/>
                      <a:pt x="21832" y="30860"/>
                    </a:cubicBezTo>
                    <a:lnTo>
                      <a:pt x="21832" y="36370"/>
                    </a:lnTo>
                    <a:cubicBezTo>
                      <a:pt x="20796" y="36770"/>
                      <a:pt x="21086" y="38303"/>
                      <a:pt x="22191" y="38303"/>
                    </a:cubicBezTo>
                    <a:cubicBezTo>
                      <a:pt x="23296" y="38303"/>
                      <a:pt x="23586" y="36770"/>
                      <a:pt x="22550" y="36370"/>
                    </a:cubicBezTo>
                    <a:lnTo>
                      <a:pt x="22550" y="30818"/>
                    </a:lnTo>
                    <a:cubicBezTo>
                      <a:pt x="26361" y="30528"/>
                      <a:pt x="29634" y="27987"/>
                      <a:pt x="30863" y="24369"/>
                    </a:cubicBezTo>
                    <a:lnTo>
                      <a:pt x="39936" y="29714"/>
                    </a:lnTo>
                    <a:cubicBezTo>
                      <a:pt x="39760" y="30735"/>
                      <a:pt x="40573" y="31420"/>
                      <a:pt x="41396" y="31420"/>
                    </a:cubicBezTo>
                    <a:cubicBezTo>
                      <a:pt x="41863" y="31420"/>
                      <a:pt x="42334" y="31199"/>
                      <a:pt x="42629" y="30694"/>
                    </a:cubicBezTo>
                    <a:cubicBezTo>
                      <a:pt x="43268" y="29619"/>
                      <a:pt x="42388" y="28486"/>
                      <a:pt x="41369" y="28486"/>
                    </a:cubicBezTo>
                    <a:cubicBezTo>
                      <a:pt x="41066" y="28486"/>
                      <a:pt x="40752" y="28585"/>
                      <a:pt x="40461" y="28816"/>
                    </a:cubicBezTo>
                    <a:lnTo>
                      <a:pt x="31139" y="23320"/>
                    </a:lnTo>
                    <a:cubicBezTo>
                      <a:pt x="31485" y="21745"/>
                      <a:pt x="31416" y="20102"/>
                      <a:pt x="30946" y="18569"/>
                    </a:cubicBezTo>
                    <a:lnTo>
                      <a:pt x="42132" y="16443"/>
                    </a:lnTo>
                    <a:cubicBezTo>
                      <a:pt x="42433" y="16924"/>
                      <a:pt x="42890" y="17133"/>
                      <a:pt x="43343" y="17133"/>
                    </a:cubicBezTo>
                    <a:cubicBezTo>
                      <a:pt x="44177" y="17133"/>
                      <a:pt x="44999" y="16422"/>
                      <a:pt x="44811" y="15393"/>
                    </a:cubicBezTo>
                    <a:cubicBezTo>
                      <a:pt x="44659" y="14601"/>
                      <a:pt x="44016" y="14204"/>
                      <a:pt x="43374" y="14204"/>
                    </a:cubicBezTo>
                    <a:cubicBezTo>
                      <a:pt x="42729" y="14204"/>
                      <a:pt x="42084" y="14604"/>
                      <a:pt x="41939" y="15407"/>
                    </a:cubicBezTo>
                    <a:lnTo>
                      <a:pt x="30573" y="17561"/>
                    </a:lnTo>
                    <a:cubicBezTo>
                      <a:pt x="30159" y="16594"/>
                      <a:pt x="29579" y="15711"/>
                      <a:pt x="28875" y="14937"/>
                    </a:cubicBezTo>
                    <a:lnTo>
                      <a:pt x="33749" y="9759"/>
                    </a:lnTo>
                    <a:cubicBezTo>
                      <a:pt x="33886" y="9813"/>
                      <a:pt x="34018" y="9838"/>
                      <a:pt x="34144" y="9838"/>
                    </a:cubicBezTo>
                    <a:cubicBezTo>
                      <a:pt x="34978" y="9838"/>
                      <a:pt x="35522" y="8761"/>
                      <a:pt x="34827" y="8102"/>
                    </a:cubicBezTo>
                    <a:cubicBezTo>
                      <a:pt x="34619" y="7905"/>
                      <a:pt x="34381" y="7820"/>
                      <a:pt x="34149" y="7820"/>
                    </a:cubicBezTo>
                    <a:cubicBezTo>
                      <a:pt x="33485" y="7820"/>
                      <a:pt x="32880" y="8514"/>
                      <a:pt x="33238" y="9262"/>
                    </a:cubicBezTo>
                    <a:lnTo>
                      <a:pt x="28377" y="14426"/>
                    </a:lnTo>
                    <a:cubicBezTo>
                      <a:pt x="26572" y="12703"/>
                      <a:pt x="24213" y="11795"/>
                      <a:pt x="21817" y="11795"/>
                    </a:cubicBezTo>
                    <a:cubicBezTo>
                      <a:pt x="20603" y="11795"/>
                      <a:pt x="19379" y="12028"/>
                      <a:pt x="18214" y="12507"/>
                    </a:cubicBezTo>
                    <a:lnTo>
                      <a:pt x="14361" y="2564"/>
                    </a:lnTo>
                    <a:cubicBezTo>
                      <a:pt x="15412" y="1610"/>
                      <a:pt x="14634" y="0"/>
                      <a:pt x="13407" y="0"/>
                    </a:cubicBezTo>
                    <a:close/>
                  </a:path>
                </a:pathLst>
              </a:custGeom>
              <a:solidFill>
                <a:srgbClr val="72A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05" name="Google Shape;6105;p58"/>
              <p:cNvGrpSpPr/>
              <p:nvPr/>
            </p:nvGrpSpPr>
            <p:grpSpPr>
              <a:xfrm>
                <a:off x="7509896" y="1393608"/>
                <a:ext cx="458768" cy="451041"/>
                <a:chOff x="2866317" y="3817357"/>
                <a:chExt cx="362920" cy="356865"/>
              </a:xfrm>
            </p:grpSpPr>
            <p:sp>
              <p:nvSpPr>
                <p:cNvPr id="6106" name="Google Shape;6106;p58"/>
                <p:cNvSpPr/>
                <p:nvPr/>
              </p:nvSpPr>
              <p:spPr>
                <a:xfrm>
                  <a:off x="2866317" y="3817357"/>
                  <a:ext cx="356865" cy="35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599" extrusionOk="0">
                      <a:moveTo>
                        <a:pt x="6799" y="0"/>
                      </a:moveTo>
                      <a:cubicBezTo>
                        <a:pt x="3046" y="0"/>
                        <a:pt x="0" y="3046"/>
                        <a:pt x="0" y="6799"/>
                      </a:cubicBezTo>
                      <a:cubicBezTo>
                        <a:pt x="0" y="10552"/>
                        <a:pt x="3046" y="13598"/>
                        <a:pt x="6799" y="13598"/>
                      </a:cubicBezTo>
                      <a:cubicBezTo>
                        <a:pt x="10567" y="13598"/>
                        <a:pt x="13613" y="10552"/>
                        <a:pt x="13613" y="6799"/>
                      </a:cubicBezTo>
                      <a:cubicBezTo>
                        <a:pt x="13613" y="3046"/>
                        <a:pt x="10567" y="0"/>
                        <a:pt x="6799" y="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7" name="Google Shape;6107;p58"/>
                <p:cNvSpPr/>
                <p:nvPr/>
              </p:nvSpPr>
              <p:spPr>
                <a:xfrm>
                  <a:off x="3021457" y="3817357"/>
                  <a:ext cx="207780" cy="356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" h="13602" extrusionOk="0">
                      <a:moveTo>
                        <a:pt x="881" y="0"/>
                      </a:moveTo>
                      <a:cubicBezTo>
                        <a:pt x="593" y="0"/>
                        <a:pt x="290" y="15"/>
                        <a:pt x="1" y="58"/>
                      </a:cubicBezTo>
                      <a:cubicBezTo>
                        <a:pt x="3379" y="505"/>
                        <a:pt x="5919" y="3378"/>
                        <a:pt x="5919" y="6799"/>
                      </a:cubicBezTo>
                      <a:cubicBezTo>
                        <a:pt x="5919" y="10220"/>
                        <a:pt x="3379" y="13093"/>
                        <a:pt x="1" y="13541"/>
                      </a:cubicBezTo>
                      <a:cubicBezTo>
                        <a:pt x="306" y="13581"/>
                        <a:pt x="610" y="13601"/>
                        <a:pt x="909" y="13601"/>
                      </a:cubicBezTo>
                      <a:cubicBezTo>
                        <a:pt x="4431" y="13601"/>
                        <a:pt x="7440" y="10865"/>
                        <a:pt x="7666" y="7247"/>
                      </a:cubicBezTo>
                      <a:cubicBezTo>
                        <a:pt x="7926" y="3320"/>
                        <a:pt x="4822" y="0"/>
                        <a:pt x="881" y="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8" name="Google Shape;6108;p58"/>
                <p:cNvSpPr/>
                <p:nvPr/>
              </p:nvSpPr>
              <p:spPr>
                <a:xfrm>
                  <a:off x="2928367" y="3894561"/>
                  <a:ext cx="194175" cy="279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7" h="10668" extrusionOk="0">
                      <a:moveTo>
                        <a:pt x="6208" y="0"/>
                      </a:moveTo>
                      <a:cubicBezTo>
                        <a:pt x="4086" y="14"/>
                        <a:pt x="2079" y="1732"/>
                        <a:pt x="2079" y="3854"/>
                      </a:cubicBezTo>
                      <a:lnTo>
                        <a:pt x="2079" y="4114"/>
                      </a:lnTo>
                      <a:cubicBezTo>
                        <a:pt x="2079" y="4129"/>
                        <a:pt x="2051" y="4157"/>
                        <a:pt x="2036" y="4157"/>
                      </a:cubicBezTo>
                      <a:lnTo>
                        <a:pt x="174" y="4157"/>
                      </a:lnTo>
                      <a:cubicBezTo>
                        <a:pt x="73" y="4157"/>
                        <a:pt x="1" y="4230"/>
                        <a:pt x="1" y="4331"/>
                      </a:cubicBezTo>
                      <a:lnTo>
                        <a:pt x="1" y="6048"/>
                      </a:lnTo>
                      <a:cubicBezTo>
                        <a:pt x="1" y="6149"/>
                        <a:pt x="73" y="6236"/>
                        <a:pt x="174" y="6236"/>
                      </a:cubicBezTo>
                      <a:lnTo>
                        <a:pt x="2036" y="6236"/>
                      </a:lnTo>
                      <a:cubicBezTo>
                        <a:pt x="2051" y="6236"/>
                        <a:pt x="2079" y="6251"/>
                        <a:pt x="2079" y="6279"/>
                      </a:cubicBezTo>
                      <a:lnTo>
                        <a:pt x="2079" y="10220"/>
                      </a:lnTo>
                      <a:cubicBezTo>
                        <a:pt x="2079" y="10235"/>
                        <a:pt x="2079" y="10249"/>
                        <a:pt x="2108" y="10264"/>
                      </a:cubicBezTo>
                      <a:cubicBezTo>
                        <a:pt x="2743" y="10495"/>
                        <a:pt x="3422" y="10624"/>
                        <a:pt x="4100" y="10668"/>
                      </a:cubicBezTo>
                      <a:cubicBezTo>
                        <a:pt x="4129" y="10668"/>
                        <a:pt x="4144" y="10639"/>
                        <a:pt x="4144" y="10624"/>
                      </a:cubicBezTo>
                      <a:lnTo>
                        <a:pt x="4144" y="6279"/>
                      </a:lnTo>
                      <a:cubicBezTo>
                        <a:pt x="4144" y="6251"/>
                        <a:pt x="4158" y="6236"/>
                        <a:pt x="4187" y="6236"/>
                      </a:cubicBezTo>
                      <a:lnTo>
                        <a:pt x="7218" y="6236"/>
                      </a:lnTo>
                      <a:cubicBezTo>
                        <a:pt x="7319" y="6236"/>
                        <a:pt x="7406" y="6149"/>
                        <a:pt x="7406" y="6048"/>
                      </a:cubicBezTo>
                      <a:lnTo>
                        <a:pt x="7406" y="4331"/>
                      </a:lnTo>
                      <a:cubicBezTo>
                        <a:pt x="7406" y="4230"/>
                        <a:pt x="7319" y="4143"/>
                        <a:pt x="7218" y="4143"/>
                      </a:cubicBezTo>
                      <a:lnTo>
                        <a:pt x="4187" y="4143"/>
                      </a:lnTo>
                      <a:cubicBezTo>
                        <a:pt x="4158" y="4143"/>
                        <a:pt x="4144" y="4129"/>
                        <a:pt x="4144" y="4100"/>
                      </a:cubicBezTo>
                      <a:lnTo>
                        <a:pt x="4144" y="3854"/>
                      </a:lnTo>
                      <a:cubicBezTo>
                        <a:pt x="4144" y="2714"/>
                        <a:pt x="5068" y="2079"/>
                        <a:pt x="6208" y="2079"/>
                      </a:cubicBezTo>
                      <a:lnTo>
                        <a:pt x="7218" y="2079"/>
                      </a:lnTo>
                      <a:cubicBezTo>
                        <a:pt x="7319" y="2079"/>
                        <a:pt x="7406" y="1992"/>
                        <a:pt x="7406" y="1891"/>
                      </a:cubicBezTo>
                      <a:lnTo>
                        <a:pt x="7406" y="173"/>
                      </a:lnTo>
                      <a:cubicBezTo>
                        <a:pt x="7406" y="72"/>
                        <a:pt x="7319" y="0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109" name="Google Shape;6109;p58"/>
            <p:cNvSpPr/>
            <p:nvPr/>
          </p:nvSpPr>
          <p:spPr>
            <a:xfrm>
              <a:off x="7639050" y="931000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0" name="Google Shape;6110;p58"/>
          <p:cNvGrpSpPr/>
          <p:nvPr/>
        </p:nvGrpSpPr>
        <p:grpSpPr>
          <a:xfrm>
            <a:off x="7540228" y="1991899"/>
            <a:ext cx="1249404" cy="1217330"/>
            <a:chOff x="7540228" y="1991899"/>
            <a:chExt cx="1249404" cy="1217330"/>
          </a:xfrm>
        </p:grpSpPr>
        <p:grpSp>
          <p:nvGrpSpPr>
            <p:cNvPr id="6111" name="Google Shape;6111;p58"/>
            <p:cNvGrpSpPr/>
            <p:nvPr/>
          </p:nvGrpSpPr>
          <p:grpSpPr>
            <a:xfrm>
              <a:off x="7540228" y="1991899"/>
              <a:ext cx="1249404" cy="1217330"/>
              <a:chOff x="7420812" y="2126608"/>
              <a:chExt cx="1397857" cy="1361972"/>
            </a:xfrm>
          </p:grpSpPr>
          <p:sp>
            <p:nvSpPr>
              <p:cNvPr id="6112" name="Google Shape;6112;p58"/>
              <p:cNvSpPr/>
              <p:nvPr/>
            </p:nvSpPr>
            <p:spPr>
              <a:xfrm rot="-8651405" flipH="1">
                <a:off x="7585804" y="2353096"/>
                <a:ext cx="1067874" cy="908995"/>
              </a:xfrm>
              <a:custGeom>
                <a:avLst/>
                <a:gdLst/>
                <a:ahLst/>
                <a:cxnLst/>
                <a:rect l="l" t="t" r="r" b="b"/>
                <a:pathLst>
                  <a:path w="44999" h="38304" extrusionOk="0">
                    <a:moveTo>
                      <a:pt x="13407" y="0"/>
                    </a:moveTo>
                    <a:cubicBezTo>
                      <a:pt x="13231" y="0"/>
                      <a:pt x="13046" y="33"/>
                      <a:pt x="12855" y="106"/>
                    </a:cubicBezTo>
                    <a:cubicBezTo>
                      <a:pt x="11350" y="700"/>
                      <a:pt x="11764" y="2937"/>
                      <a:pt x="13394" y="2937"/>
                    </a:cubicBezTo>
                    <a:lnTo>
                      <a:pt x="17261" y="12963"/>
                    </a:lnTo>
                    <a:cubicBezTo>
                      <a:pt x="16971" y="13128"/>
                      <a:pt x="16681" y="13308"/>
                      <a:pt x="16404" y="13501"/>
                    </a:cubicBezTo>
                    <a:lnTo>
                      <a:pt x="11143" y="7522"/>
                    </a:lnTo>
                    <a:cubicBezTo>
                      <a:pt x="11526" y="6776"/>
                      <a:pt x="10931" y="6053"/>
                      <a:pt x="10259" y="6053"/>
                    </a:cubicBezTo>
                    <a:cubicBezTo>
                      <a:pt x="10036" y="6053"/>
                      <a:pt x="9803" y="6134"/>
                      <a:pt x="9596" y="6320"/>
                    </a:cubicBezTo>
                    <a:cubicBezTo>
                      <a:pt x="8869" y="6963"/>
                      <a:pt x="9397" y="8074"/>
                      <a:pt x="10238" y="8074"/>
                    </a:cubicBezTo>
                    <a:cubicBezTo>
                      <a:pt x="10355" y="8074"/>
                      <a:pt x="10478" y="8052"/>
                      <a:pt x="10604" y="8005"/>
                    </a:cubicBezTo>
                    <a:lnTo>
                      <a:pt x="15824" y="13929"/>
                    </a:lnTo>
                    <a:cubicBezTo>
                      <a:pt x="13684" y="15655"/>
                      <a:pt x="12413" y="18224"/>
                      <a:pt x="12317" y="20972"/>
                    </a:cubicBezTo>
                    <a:lnTo>
                      <a:pt x="4680" y="20972"/>
                    </a:lnTo>
                    <a:cubicBezTo>
                      <a:pt x="4509" y="20529"/>
                      <a:pt x="4131" y="20326"/>
                      <a:pt x="3754" y="20326"/>
                    </a:cubicBezTo>
                    <a:cubicBezTo>
                      <a:pt x="3249" y="20326"/>
                      <a:pt x="2747" y="20691"/>
                      <a:pt x="2747" y="21331"/>
                    </a:cubicBezTo>
                    <a:cubicBezTo>
                      <a:pt x="2747" y="21966"/>
                      <a:pt x="3253" y="22332"/>
                      <a:pt x="3759" y="22332"/>
                    </a:cubicBezTo>
                    <a:cubicBezTo>
                      <a:pt x="4134" y="22332"/>
                      <a:pt x="4510" y="22131"/>
                      <a:pt x="4680" y="21690"/>
                    </a:cubicBezTo>
                    <a:lnTo>
                      <a:pt x="12317" y="21690"/>
                    </a:lnTo>
                    <a:cubicBezTo>
                      <a:pt x="12331" y="22408"/>
                      <a:pt x="12441" y="23126"/>
                      <a:pt x="12634" y="23817"/>
                    </a:cubicBezTo>
                    <a:lnTo>
                      <a:pt x="2816" y="28871"/>
                    </a:lnTo>
                    <a:cubicBezTo>
                      <a:pt x="2518" y="28604"/>
                      <a:pt x="2183" y="28489"/>
                      <a:pt x="1859" y="28489"/>
                    </a:cubicBezTo>
                    <a:cubicBezTo>
                      <a:pt x="879" y="28489"/>
                      <a:pt x="1" y="29545"/>
                      <a:pt x="551" y="30625"/>
                    </a:cubicBezTo>
                    <a:cubicBezTo>
                      <a:pt x="837" y="31176"/>
                      <a:pt x="1335" y="31420"/>
                      <a:pt x="1830" y="31420"/>
                    </a:cubicBezTo>
                    <a:cubicBezTo>
                      <a:pt x="2624" y="31420"/>
                      <a:pt x="3410" y="30792"/>
                      <a:pt x="3299" y="29796"/>
                    </a:cubicBezTo>
                    <a:lnTo>
                      <a:pt x="12966" y="24839"/>
                    </a:lnTo>
                    <a:cubicBezTo>
                      <a:pt x="14402" y="28471"/>
                      <a:pt x="17924" y="30860"/>
                      <a:pt x="21832" y="30860"/>
                    </a:cubicBezTo>
                    <a:lnTo>
                      <a:pt x="21832" y="36370"/>
                    </a:lnTo>
                    <a:cubicBezTo>
                      <a:pt x="20796" y="36770"/>
                      <a:pt x="21086" y="38303"/>
                      <a:pt x="22191" y="38303"/>
                    </a:cubicBezTo>
                    <a:cubicBezTo>
                      <a:pt x="23296" y="38303"/>
                      <a:pt x="23586" y="36770"/>
                      <a:pt x="22550" y="36370"/>
                    </a:cubicBezTo>
                    <a:lnTo>
                      <a:pt x="22550" y="30818"/>
                    </a:lnTo>
                    <a:cubicBezTo>
                      <a:pt x="26361" y="30528"/>
                      <a:pt x="29634" y="27987"/>
                      <a:pt x="30863" y="24369"/>
                    </a:cubicBezTo>
                    <a:lnTo>
                      <a:pt x="39936" y="29714"/>
                    </a:lnTo>
                    <a:cubicBezTo>
                      <a:pt x="39760" y="30735"/>
                      <a:pt x="40573" y="31420"/>
                      <a:pt x="41396" y="31420"/>
                    </a:cubicBezTo>
                    <a:cubicBezTo>
                      <a:pt x="41863" y="31420"/>
                      <a:pt x="42334" y="31199"/>
                      <a:pt x="42629" y="30694"/>
                    </a:cubicBezTo>
                    <a:cubicBezTo>
                      <a:pt x="43268" y="29619"/>
                      <a:pt x="42388" y="28486"/>
                      <a:pt x="41369" y="28486"/>
                    </a:cubicBezTo>
                    <a:cubicBezTo>
                      <a:pt x="41066" y="28486"/>
                      <a:pt x="40752" y="28585"/>
                      <a:pt x="40461" y="28816"/>
                    </a:cubicBezTo>
                    <a:lnTo>
                      <a:pt x="31139" y="23320"/>
                    </a:lnTo>
                    <a:cubicBezTo>
                      <a:pt x="31485" y="21745"/>
                      <a:pt x="31416" y="20102"/>
                      <a:pt x="30946" y="18569"/>
                    </a:cubicBezTo>
                    <a:lnTo>
                      <a:pt x="42132" y="16443"/>
                    </a:lnTo>
                    <a:cubicBezTo>
                      <a:pt x="42433" y="16924"/>
                      <a:pt x="42890" y="17133"/>
                      <a:pt x="43343" y="17133"/>
                    </a:cubicBezTo>
                    <a:cubicBezTo>
                      <a:pt x="44177" y="17133"/>
                      <a:pt x="44999" y="16422"/>
                      <a:pt x="44811" y="15393"/>
                    </a:cubicBezTo>
                    <a:cubicBezTo>
                      <a:pt x="44659" y="14601"/>
                      <a:pt x="44016" y="14204"/>
                      <a:pt x="43374" y="14204"/>
                    </a:cubicBezTo>
                    <a:cubicBezTo>
                      <a:pt x="42729" y="14204"/>
                      <a:pt x="42084" y="14604"/>
                      <a:pt x="41939" y="15407"/>
                    </a:cubicBezTo>
                    <a:lnTo>
                      <a:pt x="30573" y="17561"/>
                    </a:lnTo>
                    <a:cubicBezTo>
                      <a:pt x="30159" y="16594"/>
                      <a:pt x="29579" y="15711"/>
                      <a:pt x="28875" y="14937"/>
                    </a:cubicBezTo>
                    <a:lnTo>
                      <a:pt x="33749" y="9759"/>
                    </a:lnTo>
                    <a:cubicBezTo>
                      <a:pt x="33886" y="9813"/>
                      <a:pt x="34018" y="9838"/>
                      <a:pt x="34144" y="9838"/>
                    </a:cubicBezTo>
                    <a:cubicBezTo>
                      <a:pt x="34978" y="9838"/>
                      <a:pt x="35522" y="8761"/>
                      <a:pt x="34827" y="8102"/>
                    </a:cubicBezTo>
                    <a:cubicBezTo>
                      <a:pt x="34619" y="7905"/>
                      <a:pt x="34381" y="7820"/>
                      <a:pt x="34149" y="7820"/>
                    </a:cubicBezTo>
                    <a:cubicBezTo>
                      <a:pt x="33485" y="7820"/>
                      <a:pt x="32880" y="8514"/>
                      <a:pt x="33238" y="9262"/>
                    </a:cubicBezTo>
                    <a:lnTo>
                      <a:pt x="28377" y="14426"/>
                    </a:lnTo>
                    <a:cubicBezTo>
                      <a:pt x="26572" y="12703"/>
                      <a:pt x="24213" y="11795"/>
                      <a:pt x="21817" y="11795"/>
                    </a:cubicBezTo>
                    <a:cubicBezTo>
                      <a:pt x="20603" y="11795"/>
                      <a:pt x="19379" y="12028"/>
                      <a:pt x="18214" y="12507"/>
                    </a:cubicBezTo>
                    <a:lnTo>
                      <a:pt x="14361" y="2564"/>
                    </a:lnTo>
                    <a:cubicBezTo>
                      <a:pt x="15412" y="1610"/>
                      <a:pt x="14634" y="0"/>
                      <a:pt x="13407" y="0"/>
                    </a:cubicBezTo>
                    <a:close/>
                  </a:path>
                </a:pathLst>
              </a:custGeom>
              <a:solidFill>
                <a:srgbClr val="72A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13" name="Google Shape;6113;p58"/>
              <p:cNvGrpSpPr/>
              <p:nvPr/>
            </p:nvGrpSpPr>
            <p:grpSpPr>
              <a:xfrm>
                <a:off x="7914952" y="2527359"/>
                <a:ext cx="457207" cy="457215"/>
                <a:chOff x="3314750" y="3817357"/>
                <a:chExt cx="362920" cy="356865"/>
              </a:xfrm>
            </p:grpSpPr>
            <p:sp>
              <p:nvSpPr>
                <p:cNvPr id="6114" name="Google Shape;6114;p58"/>
                <p:cNvSpPr/>
                <p:nvPr/>
              </p:nvSpPr>
              <p:spPr>
                <a:xfrm>
                  <a:off x="3314750" y="3817357"/>
                  <a:ext cx="356865" cy="35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599" extrusionOk="0">
                      <a:moveTo>
                        <a:pt x="6814" y="0"/>
                      </a:moveTo>
                      <a:cubicBezTo>
                        <a:pt x="3046" y="0"/>
                        <a:pt x="0" y="3046"/>
                        <a:pt x="0" y="6799"/>
                      </a:cubicBezTo>
                      <a:cubicBezTo>
                        <a:pt x="0" y="10552"/>
                        <a:pt x="3046" y="13598"/>
                        <a:pt x="6814" y="13598"/>
                      </a:cubicBezTo>
                      <a:cubicBezTo>
                        <a:pt x="10567" y="13598"/>
                        <a:pt x="13613" y="10552"/>
                        <a:pt x="13613" y="6799"/>
                      </a:cubicBezTo>
                      <a:cubicBezTo>
                        <a:pt x="13613" y="3046"/>
                        <a:pt x="10567" y="0"/>
                        <a:pt x="6814" y="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5" name="Google Shape;6115;p58"/>
                <p:cNvSpPr/>
                <p:nvPr/>
              </p:nvSpPr>
              <p:spPr>
                <a:xfrm>
                  <a:off x="3469891" y="3817357"/>
                  <a:ext cx="207780" cy="35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" h="13613" extrusionOk="0">
                      <a:moveTo>
                        <a:pt x="881" y="0"/>
                      </a:moveTo>
                      <a:cubicBezTo>
                        <a:pt x="884" y="0"/>
                        <a:pt x="886" y="0"/>
                        <a:pt x="888" y="0"/>
                      </a:cubicBezTo>
                      <a:lnTo>
                        <a:pt x="888" y="0"/>
                      </a:lnTo>
                      <a:cubicBezTo>
                        <a:pt x="891" y="0"/>
                        <a:pt x="893" y="0"/>
                        <a:pt x="896" y="0"/>
                      </a:cubicBezTo>
                      <a:close/>
                      <a:moveTo>
                        <a:pt x="888" y="0"/>
                      </a:moveTo>
                      <a:lnTo>
                        <a:pt x="888" y="0"/>
                      </a:lnTo>
                      <a:cubicBezTo>
                        <a:pt x="588" y="0"/>
                        <a:pt x="301" y="15"/>
                        <a:pt x="1" y="58"/>
                      </a:cubicBezTo>
                      <a:cubicBezTo>
                        <a:pt x="3393" y="491"/>
                        <a:pt x="5934" y="3378"/>
                        <a:pt x="5934" y="6799"/>
                      </a:cubicBezTo>
                      <a:cubicBezTo>
                        <a:pt x="5934" y="10220"/>
                        <a:pt x="3393" y="13107"/>
                        <a:pt x="1" y="13555"/>
                      </a:cubicBezTo>
                      <a:cubicBezTo>
                        <a:pt x="299" y="13594"/>
                        <a:pt x="595" y="13612"/>
                        <a:pt x="887" y="13612"/>
                      </a:cubicBezTo>
                      <a:cubicBezTo>
                        <a:pt x="4418" y="13612"/>
                        <a:pt x="7441" y="10873"/>
                        <a:pt x="7680" y="7247"/>
                      </a:cubicBezTo>
                      <a:cubicBezTo>
                        <a:pt x="7926" y="3323"/>
                        <a:pt x="4826" y="4"/>
                        <a:pt x="888" y="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6" name="Google Shape;6116;p58"/>
                <p:cNvSpPr/>
                <p:nvPr/>
              </p:nvSpPr>
              <p:spPr>
                <a:xfrm>
                  <a:off x="3379082" y="3881296"/>
                  <a:ext cx="228595" cy="228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8720" extrusionOk="0">
                      <a:moveTo>
                        <a:pt x="6886" y="448"/>
                      </a:moveTo>
                      <a:cubicBezTo>
                        <a:pt x="7651" y="448"/>
                        <a:pt x="8272" y="1069"/>
                        <a:pt x="8272" y="1834"/>
                      </a:cubicBezTo>
                      <a:lnTo>
                        <a:pt x="8272" y="6872"/>
                      </a:lnTo>
                      <a:lnTo>
                        <a:pt x="8272" y="6886"/>
                      </a:lnTo>
                      <a:cubicBezTo>
                        <a:pt x="8272" y="7652"/>
                        <a:pt x="7651" y="8272"/>
                        <a:pt x="6872" y="8272"/>
                      </a:cubicBezTo>
                      <a:lnTo>
                        <a:pt x="1848" y="8272"/>
                      </a:lnTo>
                      <a:cubicBezTo>
                        <a:pt x="1069" y="8272"/>
                        <a:pt x="448" y="7652"/>
                        <a:pt x="448" y="6886"/>
                      </a:cubicBezTo>
                      <a:lnTo>
                        <a:pt x="448" y="1834"/>
                      </a:lnTo>
                      <a:cubicBezTo>
                        <a:pt x="448" y="1069"/>
                        <a:pt x="1069" y="448"/>
                        <a:pt x="1848" y="448"/>
                      </a:cubicBezTo>
                      <a:close/>
                      <a:moveTo>
                        <a:pt x="1848" y="1"/>
                      </a:moveTo>
                      <a:cubicBezTo>
                        <a:pt x="823" y="1"/>
                        <a:pt x="0" y="824"/>
                        <a:pt x="0" y="1834"/>
                      </a:cubicBezTo>
                      <a:lnTo>
                        <a:pt x="0" y="6872"/>
                      </a:lnTo>
                      <a:cubicBezTo>
                        <a:pt x="0" y="7897"/>
                        <a:pt x="823" y="8720"/>
                        <a:pt x="1848" y="8720"/>
                      </a:cubicBezTo>
                      <a:lnTo>
                        <a:pt x="6886" y="8720"/>
                      </a:lnTo>
                      <a:cubicBezTo>
                        <a:pt x="7897" y="8720"/>
                        <a:pt x="8719" y="7897"/>
                        <a:pt x="8719" y="6886"/>
                      </a:cubicBezTo>
                      <a:lnTo>
                        <a:pt x="8719" y="1834"/>
                      </a:lnTo>
                      <a:cubicBezTo>
                        <a:pt x="8719" y="824"/>
                        <a:pt x="7897" y="1"/>
                        <a:pt x="68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7" name="Google Shape;6117;p58"/>
                <p:cNvSpPr/>
                <p:nvPr/>
              </p:nvSpPr>
              <p:spPr>
                <a:xfrm>
                  <a:off x="3412768" y="3935430"/>
                  <a:ext cx="140408" cy="1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6" h="4588" extrusionOk="0">
                      <a:moveTo>
                        <a:pt x="3063" y="447"/>
                      </a:moveTo>
                      <a:cubicBezTo>
                        <a:pt x="4013" y="447"/>
                        <a:pt x="4923" y="1183"/>
                        <a:pt x="4923" y="2295"/>
                      </a:cubicBezTo>
                      <a:cubicBezTo>
                        <a:pt x="4908" y="3320"/>
                        <a:pt x="4085" y="4143"/>
                        <a:pt x="3075" y="4143"/>
                      </a:cubicBezTo>
                      <a:cubicBezTo>
                        <a:pt x="1429" y="4143"/>
                        <a:pt x="592" y="2151"/>
                        <a:pt x="1761" y="996"/>
                      </a:cubicBezTo>
                      <a:cubicBezTo>
                        <a:pt x="2140" y="617"/>
                        <a:pt x="2606" y="447"/>
                        <a:pt x="3063" y="447"/>
                      </a:cubicBezTo>
                      <a:close/>
                      <a:moveTo>
                        <a:pt x="3075" y="0"/>
                      </a:moveTo>
                      <a:cubicBezTo>
                        <a:pt x="1025" y="0"/>
                        <a:pt x="0" y="2468"/>
                        <a:pt x="1444" y="3912"/>
                      </a:cubicBezTo>
                      <a:cubicBezTo>
                        <a:pt x="1910" y="4379"/>
                        <a:pt x="2484" y="4587"/>
                        <a:pt x="3047" y="4587"/>
                      </a:cubicBezTo>
                      <a:cubicBezTo>
                        <a:pt x="4225" y="4587"/>
                        <a:pt x="5356" y="3673"/>
                        <a:pt x="5356" y="2295"/>
                      </a:cubicBezTo>
                      <a:cubicBezTo>
                        <a:pt x="5356" y="1025"/>
                        <a:pt x="4331" y="0"/>
                        <a:pt x="307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8" name="Google Shape;6118;p58"/>
                <p:cNvSpPr/>
                <p:nvPr/>
              </p:nvSpPr>
              <p:spPr>
                <a:xfrm>
                  <a:off x="3539518" y="3910447"/>
                  <a:ext cx="31065" cy="3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184" extrusionOk="0">
                      <a:moveTo>
                        <a:pt x="593" y="0"/>
                      </a:moveTo>
                      <a:cubicBezTo>
                        <a:pt x="275" y="0"/>
                        <a:pt x="1" y="260"/>
                        <a:pt x="1" y="592"/>
                      </a:cubicBezTo>
                      <a:cubicBezTo>
                        <a:pt x="1" y="910"/>
                        <a:pt x="275" y="1184"/>
                        <a:pt x="593" y="1184"/>
                      </a:cubicBezTo>
                      <a:cubicBezTo>
                        <a:pt x="925" y="1184"/>
                        <a:pt x="1185" y="910"/>
                        <a:pt x="1185" y="592"/>
                      </a:cubicBezTo>
                      <a:cubicBezTo>
                        <a:pt x="1185" y="260"/>
                        <a:pt x="925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119" name="Google Shape;6119;p58"/>
            <p:cNvSpPr/>
            <p:nvPr/>
          </p:nvSpPr>
          <p:spPr>
            <a:xfrm>
              <a:off x="8158200" y="215610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0" name="Google Shape;6120;p58"/>
          <p:cNvSpPr/>
          <p:nvPr/>
        </p:nvSpPr>
        <p:spPr>
          <a:xfrm>
            <a:off x="7591425" y="36662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989528" y="3226650"/>
            <a:ext cx="3261577" cy="593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800" dirty="0"/>
              <a:t>THANKS!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4"/>
          <p:cNvGrpSpPr/>
          <p:nvPr/>
        </p:nvGrpSpPr>
        <p:grpSpPr>
          <a:xfrm flipH="1">
            <a:off x="6117118" y="3010346"/>
            <a:ext cx="757755" cy="672247"/>
            <a:chOff x="2392808" y="880573"/>
            <a:chExt cx="757755" cy="672247"/>
          </a:xfrm>
        </p:grpSpPr>
        <p:sp>
          <p:nvSpPr>
            <p:cNvPr id="510" name="Google Shape;510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4"/>
          <p:cNvGrpSpPr/>
          <p:nvPr/>
        </p:nvGrpSpPr>
        <p:grpSpPr>
          <a:xfrm flipH="1">
            <a:off x="6117118" y="1258936"/>
            <a:ext cx="757755" cy="672247"/>
            <a:chOff x="2392808" y="880573"/>
            <a:chExt cx="757755" cy="672247"/>
          </a:xfrm>
        </p:grpSpPr>
        <p:sp>
          <p:nvSpPr>
            <p:cNvPr id="513" name="Google Shape;513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34"/>
          <p:cNvGrpSpPr/>
          <p:nvPr/>
        </p:nvGrpSpPr>
        <p:grpSpPr>
          <a:xfrm>
            <a:off x="2288068" y="3010346"/>
            <a:ext cx="757755" cy="672247"/>
            <a:chOff x="2392808" y="880573"/>
            <a:chExt cx="757755" cy="672247"/>
          </a:xfrm>
        </p:grpSpPr>
        <p:sp>
          <p:nvSpPr>
            <p:cNvPr id="516" name="Google Shape;516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4"/>
          <p:cNvGrpSpPr/>
          <p:nvPr/>
        </p:nvGrpSpPr>
        <p:grpSpPr>
          <a:xfrm>
            <a:off x="2288068" y="1258936"/>
            <a:ext cx="757755" cy="672247"/>
            <a:chOff x="2392808" y="880573"/>
            <a:chExt cx="757755" cy="672247"/>
          </a:xfrm>
        </p:grpSpPr>
        <p:sp>
          <p:nvSpPr>
            <p:cNvPr id="519" name="Google Shape;519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34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22" name="Google Shape;522;p34"/>
          <p:cNvSpPr txBox="1">
            <a:spLocks noGrp="1"/>
          </p:cNvSpPr>
          <p:nvPr>
            <p:ph type="title" idx="2"/>
          </p:nvPr>
        </p:nvSpPr>
        <p:spPr>
          <a:xfrm>
            <a:off x="712625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Introduction and Dataset Overview</a:t>
            </a:r>
            <a:endParaRPr dirty="0"/>
          </a:p>
        </p:txBody>
      </p:sp>
      <p:sp>
        <p:nvSpPr>
          <p:cNvPr id="524" name="Google Shape;524;p34"/>
          <p:cNvSpPr txBox="1">
            <a:spLocks noGrp="1"/>
          </p:cNvSpPr>
          <p:nvPr>
            <p:ph type="title" idx="3"/>
          </p:nvPr>
        </p:nvSpPr>
        <p:spPr>
          <a:xfrm>
            <a:off x="741841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</a:rPr>
              <a:t>01</a:t>
            </a:r>
            <a:endParaRPr dirty="0">
              <a:solidFill>
                <a:srgbClr val="D98A23"/>
              </a:solidFill>
            </a:endParaRPr>
          </a:p>
        </p:txBody>
      </p:sp>
      <p:sp>
        <p:nvSpPr>
          <p:cNvPr id="525" name="Google Shape;525;p34"/>
          <p:cNvSpPr txBox="1">
            <a:spLocks noGrp="1"/>
          </p:cNvSpPr>
          <p:nvPr>
            <p:ph type="title" idx="4"/>
          </p:nvPr>
        </p:nvSpPr>
        <p:spPr>
          <a:xfrm>
            <a:off x="713225" y="3654350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Analyzing Extremes and Spread</a:t>
            </a:r>
            <a:endParaRPr dirty="0"/>
          </a:p>
        </p:txBody>
      </p:sp>
      <p:sp>
        <p:nvSpPr>
          <p:cNvPr id="527" name="Google Shape;527;p34"/>
          <p:cNvSpPr txBox="1">
            <a:spLocks noGrp="1"/>
          </p:cNvSpPr>
          <p:nvPr>
            <p:ph type="title" idx="6"/>
          </p:nvPr>
        </p:nvSpPr>
        <p:spPr>
          <a:xfrm>
            <a:off x="741841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8A23"/>
                </a:solidFill>
              </a:rPr>
              <a:t>03</a:t>
            </a:r>
            <a:endParaRPr>
              <a:solidFill>
                <a:srgbClr val="D98A23"/>
              </a:solidFill>
            </a:endParaRPr>
          </a:p>
        </p:txBody>
      </p:sp>
      <p:sp>
        <p:nvSpPr>
          <p:cNvPr id="528" name="Google Shape;528;p34"/>
          <p:cNvSpPr txBox="1">
            <a:spLocks noGrp="1"/>
          </p:cNvSpPr>
          <p:nvPr>
            <p:ph type="title" idx="7"/>
          </p:nvPr>
        </p:nvSpPr>
        <p:spPr>
          <a:xfrm flipH="1">
            <a:off x="6117118" y="1835371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Monthly Trends and Significant Figures</a:t>
            </a:r>
            <a:endParaRPr dirty="0"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9"/>
          </p:nvPr>
        </p:nvSpPr>
        <p:spPr>
          <a:xfrm flipH="1">
            <a:off x="6205259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8A23"/>
                </a:solidFill>
              </a:rPr>
              <a:t>02</a:t>
            </a:r>
            <a:endParaRPr>
              <a:solidFill>
                <a:srgbClr val="D98A23"/>
              </a:solidFill>
            </a:endParaRPr>
          </a:p>
        </p:txBody>
      </p:sp>
      <p:sp>
        <p:nvSpPr>
          <p:cNvPr id="531" name="Google Shape;531;p34"/>
          <p:cNvSpPr txBox="1">
            <a:spLocks noGrp="1"/>
          </p:cNvSpPr>
          <p:nvPr>
            <p:ph type="title" idx="13"/>
          </p:nvPr>
        </p:nvSpPr>
        <p:spPr>
          <a:xfrm flipH="1">
            <a:off x="6081393" y="3654350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Geographical Insights</a:t>
            </a:r>
            <a:endParaRPr dirty="0"/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15"/>
          </p:nvPr>
        </p:nvSpPr>
        <p:spPr>
          <a:xfrm flipH="1">
            <a:off x="6205259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8A23"/>
                </a:solidFill>
              </a:rPr>
              <a:t>04</a:t>
            </a:r>
            <a:endParaRPr>
              <a:solidFill>
                <a:srgbClr val="D98A23"/>
              </a:solidFill>
            </a:endParaRPr>
          </a:p>
        </p:txBody>
      </p:sp>
      <p:grpSp>
        <p:nvGrpSpPr>
          <p:cNvPr id="534" name="Google Shape;534;p34"/>
          <p:cNvGrpSpPr/>
          <p:nvPr/>
        </p:nvGrpSpPr>
        <p:grpSpPr>
          <a:xfrm>
            <a:off x="3016930" y="1006310"/>
            <a:ext cx="3110141" cy="3753256"/>
            <a:chOff x="3016930" y="1006310"/>
            <a:chExt cx="3110141" cy="3753256"/>
          </a:xfrm>
        </p:grpSpPr>
        <p:grpSp>
          <p:nvGrpSpPr>
            <p:cNvPr id="535" name="Google Shape;535;p34"/>
            <p:cNvGrpSpPr/>
            <p:nvPr/>
          </p:nvGrpSpPr>
          <p:grpSpPr>
            <a:xfrm rot="-7023879">
              <a:off x="2927642" y="1976792"/>
              <a:ext cx="3288717" cy="1812293"/>
              <a:chOff x="6393575" y="998725"/>
              <a:chExt cx="2035575" cy="1121700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72A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9" name="Google Shape;559;p34"/>
            <p:cNvSpPr/>
            <p:nvPr/>
          </p:nvSpPr>
          <p:spPr>
            <a:xfrm>
              <a:off x="5152664" y="3314649"/>
              <a:ext cx="126850" cy="126542"/>
            </a:xfrm>
            <a:custGeom>
              <a:avLst/>
              <a:gdLst/>
              <a:ahLst/>
              <a:cxnLst/>
              <a:rect l="l" t="t" r="r" b="b"/>
              <a:pathLst>
                <a:path w="5345" h="5332" extrusionOk="0">
                  <a:moveTo>
                    <a:pt x="1920" y="1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45" y="3425"/>
                  </a:lnTo>
                  <a:lnTo>
                    <a:pt x="5345" y="1906"/>
                  </a:lnTo>
                  <a:lnTo>
                    <a:pt x="3425" y="1906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795898" y="1325803"/>
              <a:ext cx="126874" cy="126874"/>
            </a:xfrm>
            <a:custGeom>
              <a:avLst/>
              <a:gdLst/>
              <a:ahLst/>
              <a:cxnLst/>
              <a:rect l="l" t="t" r="r" b="b"/>
              <a:pathLst>
                <a:path w="5346" h="5346" extrusionOk="0">
                  <a:moveTo>
                    <a:pt x="1920" y="1"/>
                  </a:moveTo>
                  <a:lnTo>
                    <a:pt x="1920" y="1921"/>
                  </a:lnTo>
                  <a:lnTo>
                    <a:pt x="1" y="1921"/>
                  </a:lnTo>
                  <a:lnTo>
                    <a:pt x="1" y="3426"/>
                  </a:lnTo>
                  <a:lnTo>
                    <a:pt x="1920" y="3426"/>
                  </a:lnTo>
                  <a:lnTo>
                    <a:pt x="1920" y="5345"/>
                  </a:lnTo>
                  <a:lnTo>
                    <a:pt x="3425" y="5345"/>
                  </a:lnTo>
                  <a:lnTo>
                    <a:pt x="3425" y="3426"/>
                  </a:lnTo>
                  <a:lnTo>
                    <a:pt x="5345" y="3426"/>
                  </a:lnTo>
                  <a:lnTo>
                    <a:pt x="5345" y="1921"/>
                  </a:lnTo>
                  <a:lnTo>
                    <a:pt x="3425" y="1921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718528" y="2465139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310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5"/>
          <p:cNvSpPr txBox="1">
            <a:spLocks noGrp="1"/>
          </p:cNvSpPr>
          <p:nvPr>
            <p:ph type="title"/>
          </p:nvPr>
        </p:nvSpPr>
        <p:spPr>
          <a:xfrm>
            <a:off x="1596415" y="-40347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69" name="Google Shape;569;p35"/>
          <p:cNvSpPr txBox="1">
            <a:spLocks noGrp="1"/>
          </p:cNvSpPr>
          <p:nvPr>
            <p:ph type="subTitle" idx="1"/>
          </p:nvPr>
        </p:nvSpPr>
        <p:spPr>
          <a:xfrm>
            <a:off x="1078261" y="704128"/>
            <a:ext cx="5089978" cy="2931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COVID-19 pandemic has caused unprecedented global disruption.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affected public health, economies, and societies worldwide.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Data-Driven Insights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 are crucial for understanding the spread of the virus.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enable informed decision-making and effective response strategies.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Role as a Data Analyst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data analyst, your role is to analyze the Corona Virus dataset.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analysis will provide valuable insights to stakeholders and policymakers.</a:t>
            </a:r>
          </a:p>
        </p:txBody>
      </p:sp>
      <p:sp>
        <p:nvSpPr>
          <p:cNvPr id="570" name="Google Shape;570;p35"/>
          <p:cNvSpPr/>
          <p:nvPr/>
        </p:nvSpPr>
        <p:spPr>
          <a:xfrm>
            <a:off x="6585115" y="1139851"/>
            <a:ext cx="94027" cy="100444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6055528" y="1526362"/>
            <a:ext cx="94256" cy="100425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/>
          <p:nvPr/>
        </p:nvSpPr>
        <p:spPr>
          <a:xfrm>
            <a:off x="6848872" y="3047750"/>
            <a:ext cx="94009" cy="100162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566;p35"/>
          <p:cNvPicPr preferRelativeResize="0"/>
          <p:nvPr/>
        </p:nvPicPr>
        <p:blipFill rotWithShape="1">
          <a:blip r:embed="rId3">
            <a:alphaModFix/>
          </a:blip>
          <a:srcRect r="6393"/>
          <a:stretch/>
        </p:blipFill>
        <p:spPr>
          <a:xfrm>
            <a:off x="6520512" y="469220"/>
            <a:ext cx="2166984" cy="231113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Google Shape;567;p35"/>
          <p:cNvPicPr preferRelativeResize="0"/>
          <p:nvPr/>
        </p:nvPicPr>
        <p:blipFill rotWithShape="1">
          <a:blip r:embed="rId4">
            <a:alphaModFix amt="9000"/>
          </a:blip>
          <a:srcRect r="14859"/>
          <a:stretch/>
        </p:blipFill>
        <p:spPr>
          <a:xfrm>
            <a:off x="6509770" y="483930"/>
            <a:ext cx="2060658" cy="241655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" name="Google Shape;570;p35"/>
          <p:cNvSpPr/>
          <p:nvPr/>
        </p:nvSpPr>
        <p:spPr>
          <a:xfrm>
            <a:off x="7716866" y="636576"/>
            <a:ext cx="94027" cy="100444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71;p35"/>
          <p:cNvSpPr/>
          <p:nvPr/>
        </p:nvSpPr>
        <p:spPr>
          <a:xfrm>
            <a:off x="7187279" y="1023087"/>
            <a:ext cx="94256" cy="100425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72;p35"/>
          <p:cNvSpPr/>
          <p:nvPr/>
        </p:nvSpPr>
        <p:spPr>
          <a:xfrm>
            <a:off x="7980623" y="2544475"/>
            <a:ext cx="94009" cy="100162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73;p35"/>
          <p:cNvGrpSpPr/>
          <p:nvPr/>
        </p:nvGrpSpPr>
        <p:grpSpPr>
          <a:xfrm>
            <a:off x="5893126" y="390499"/>
            <a:ext cx="3517288" cy="3500823"/>
            <a:chOff x="4761375" y="893774"/>
            <a:chExt cx="3517288" cy="3500823"/>
          </a:xfrm>
        </p:grpSpPr>
        <p:grpSp>
          <p:nvGrpSpPr>
            <p:cNvPr id="22" name="Google Shape;574;p35"/>
            <p:cNvGrpSpPr/>
            <p:nvPr/>
          </p:nvGrpSpPr>
          <p:grpSpPr>
            <a:xfrm>
              <a:off x="4761375" y="893774"/>
              <a:ext cx="3517288" cy="3500823"/>
              <a:chOff x="4761375" y="893774"/>
              <a:chExt cx="3517288" cy="3500823"/>
            </a:xfrm>
          </p:grpSpPr>
          <p:sp>
            <p:nvSpPr>
              <p:cNvPr id="24" name="Google Shape;575;p35"/>
              <p:cNvSpPr/>
              <p:nvPr/>
            </p:nvSpPr>
            <p:spPr>
              <a:xfrm>
                <a:off x="4761375" y="893775"/>
                <a:ext cx="3517288" cy="3500823"/>
              </a:xfrm>
              <a:custGeom>
                <a:avLst/>
                <a:gdLst/>
                <a:ahLst/>
                <a:cxnLst/>
                <a:rect l="l" t="t" r="r" b="b"/>
                <a:pathLst>
                  <a:path w="139147" h="138523" extrusionOk="0">
                    <a:moveTo>
                      <a:pt x="70203" y="0"/>
                    </a:moveTo>
                    <a:cubicBezTo>
                      <a:pt x="65739" y="0"/>
                      <a:pt x="61277" y="387"/>
                      <a:pt x="56869" y="1161"/>
                    </a:cubicBezTo>
                    <a:cubicBezTo>
                      <a:pt x="50143" y="2583"/>
                      <a:pt x="43598" y="4821"/>
                      <a:pt x="37508" y="8024"/>
                    </a:cubicBezTo>
                    <a:cubicBezTo>
                      <a:pt x="31459" y="11339"/>
                      <a:pt x="25894" y="15440"/>
                      <a:pt x="20936" y="20218"/>
                    </a:cubicBezTo>
                    <a:cubicBezTo>
                      <a:pt x="16116" y="25148"/>
                      <a:pt x="11987" y="30700"/>
                      <a:pt x="8631" y="36721"/>
                    </a:cubicBezTo>
                    <a:cubicBezTo>
                      <a:pt x="5386" y="42811"/>
                      <a:pt x="3108" y="49370"/>
                      <a:pt x="1644" y="56110"/>
                    </a:cubicBezTo>
                    <a:cubicBezTo>
                      <a:pt x="359" y="62890"/>
                      <a:pt x="0" y="69823"/>
                      <a:pt x="608" y="76700"/>
                    </a:cubicBezTo>
                    <a:cubicBezTo>
                      <a:pt x="1423" y="83535"/>
                      <a:pt x="3011" y="90302"/>
                      <a:pt x="5662" y="96668"/>
                    </a:cubicBezTo>
                    <a:cubicBezTo>
                      <a:pt x="8424" y="102979"/>
                      <a:pt x="12042" y="108890"/>
                      <a:pt x="16393" y="114234"/>
                    </a:cubicBezTo>
                    <a:cubicBezTo>
                      <a:pt x="20908" y="119413"/>
                      <a:pt x="26087" y="123956"/>
                      <a:pt x="31804" y="127768"/>
                    </a:cubicBezTo>
                    <a:cubicBezTo>
                      <a:pt x="37577" y="131427"/>
                      <a:pt x="43832" y="134244"/>
                      <a:pt x="50406" y="136123"/>
                    </a:cubicBezTo>
                    <a:cubicBezTo>
                      <a:pt x="56558" y="137786"/>
                      <a:pt x="62891" y="138523"/>
                      <a:pt x="69190" y="138523"/>
                    </a:cubicBezTo>
                    <a:cubicBezTo>
                      <a:pt x="69636" y="138523"/>
                      <a:pt x="70081" y="138519"/>
                      <a:pt x="70526" y="138512"/>
                    </a:cubicBezTo>
                    <a:lnTo>
                      <a:pt x="70526" y="138346"/>
                    </a:lnTo>
                    <a:cubicBezTo>
                      <a:pt x="63801" y="137918"/>
                      <a:pt x="57159" y="136896"/>
                      <a:pt x="50806" y="134811"/>
                    </a:cubicBezTo>
                    <a:cubicBezTo>
                      <a:pt x="44523" y="132573"/>
                      <a:pt x="38502" y="129687"/>
                      <a:pt x="33019" y="125945"/>
                    </a:cubicBezTo>
                    <a:cubicBezTo>
                      <a:pt x="27634" y="122106"/>
                      <a:pt x="22773" y="117562"/>
                      <a:pt x="18588" y="112439"/>
                    </a:cubicBezTo>
                    <a:cubicBezTo>
                      <a:pt x="14514" y="107247"/>
                      <a:pt x="11159" y="101543"/>
                      <a:pt x="8604" y="95453"/>
                    </a:cubicBezTo>
                    <a:cubicBezTo>
                      <a:pt x="6146" y="89349"/>
                      <a:pt x="4654" y="82900"/>
                      <a:pt x="3895" y="76382"/>
                    </a:cubicBezTo>
                    <a:cubicBezTo>
                      <a:pt x="3411" y="69823"/>
                      <a:pt x="3632" y="63222"/>
                      <a:pt x="4834" y="56745"/>
                    </a:cubicBezTo>
                    <a:cubicBezTo>
                      <a:pt x="6201" y="50323"/>
                      <a:pt x="8341" y="44040"/>
                      <a:pt x="11393" y="38212"/>
                    </a:cubicBezTo>
                    <a:cubicBezTo>
                      <a:pt x="14570" y="32440"/>
                      <a:pt x="18492" y="27109"/>
                      <a:pt x="23076" y="22359"/>
                    </a:cubicBezTo>
                    <a:cubicBezTo>
                      <a:pt x="27785" y="17746"/>
                      <a:pt x="33102" y="13783"/>
                      <a:pt x="38861" y="10579"/>
                    </a:cubicBezTo>
                    <a:cubicBezTo>
                      <a:pt x="44689" y="7472"/>
                      <a:pt x="50972" y="5304"/>
                      <a:pt x="57407" y="3882"/>
                    </a:cubicBezTo>
                    <a:cubicBezTo>
                      <a:pt x="62068" y="2979"/>
                      <a:pt x="66808" y="2525"/>
                      <a:pt x="71549" y="2525"/>
                    </a:cubicBezTo>
                    <a:cubicBezTo>
                      <a:pt x="73410" y="2525"/>
                      <a:pt x="75271" y="2595"/>
                      <a:pt x="77127" y="2735"/>
                    </a:cubicBezTo>
                    <a:cubicBezTo>
                      <a:pt x="83715" y="3453"/>
                      <a:pt x="90219" y="4917"/>
                      <a:pt x="96378" y="7375"/>
                    </a:cubicBezTo>
                    <a:cubicBezTo>
                      <a:pt x="102510" y="9958"/>
                      <a:pt x="108268" y="13341"/>
                      <a:pt x="113502" y="17456"/>
                    </a:cubicBezTo>
                    <a:cubicBezTo>
                      <a:pt x="118626" y="21710"/>
                      <a:pt x="123183" y="26612"/>
                      <a:pt x="127063" y="32053"/>
                    </a:cubicBezTo>
                    <a:cubicBezTo>
                      <a:pt x="130792" y="37605"/>
                      <a:pt x="133761" y="43639"/>
                      <a:pt x="135860" y="50006"/>
                    </a:cubicBezTo>
                    <a:cubicBezTo>
                      <a:pt x="137849" y="56413"/>
                      <a:pt x="138871" y="63083"/>
                      <a:pt x="139147" y="69823"/>
                    </a:cubicBezTo>
                    <a:cubicBezTo>
                      <a:pt x="139105" y="63083"/>
                      <a:pt x="138373" y="56317"/>
                      <a:pt x="136509" y="49799"/>
                    </a:cubicBezTo>
                    <a:cubicBezTo>
                      <a:pt x="134548" y="43294"/>
                      <a:pt x="131717" y="37080"/>
                      <a:pt x="128085" y="31349"/>
                    </a:cubicBezTo>
                    <a:cubicBezTo>
                      <a:pt x="124301" y="25673"/>
                      <a:pt x="119772" y="20550"/>
                      <a:pt x="114607" y="16103"/>
                    </a:cubicBezTo>
                    <a:cubicBezTo>
                      <a:pt x="109304" y="11781"/>
                      <a:pt x="103435" y="8204"/>
                      <a:pt x="97179" y="5456"/>
                    </a:cubicBezTo>
                    <a:cubicBezTo>
                      <a:pt x="90854" y="2804"/>
                      <a:pt x="84170" y="1189"/>
                      <a:pt x="77362" y="332"/>
                    </a:cubicBezTo>
                    <a:cubicBezTo>
                      <a:pt x="74980" y="111"/>
                      <a:pt x="72591" y="0"/>
                      <a:pt x="70203" y="0"/>
                    </a:cubicBezTo>
                    <a:close/>
                  </a:path>
                </a:pathLst>
              </a:custGeom>
              <a:solidFill>
                <a:srgbClr val="FFFFFF">
                  <a:alpha val="56980"/>
                </a:srgbClr>
              </a:solidFill>
              <a:ln>
                <a:noFill/>
              </a:ln>
              <a:effectLst>
                <a:outerShdw blurRad="171450" dist="57150" dir="7320000" algn="bl" rotWithShape="0">
                  <a:srgbClr val="FFFFFF">
                    <a:alpha val="7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576;p35"/>
              <p:cNvGrpSpPr/>
              <p:nvPr/>
            </p:nvGrpSpPr>
            <p:grpSpPr>
              <a:xfrm>
                <a:off x="4992482" y="893774"/>
                <a:ext cx="807009" cy="715876"/>
                <a:chOff x="4821977" y="1814517"/>
                <a:chExt cx="757755" cy="672247"/>
              </a:xfrm>
            </p:grpSpPr>
            <p:sp>
              <p:nvSpPr>
                <p:cNvPr id="26" name="Google Shape;577;p35"/>
                <p:cNvSpPr/>
                <p:nvPr/>
              </p:nvSpPr>
              <p:spPr>
                <a:xfrm>
                  <a:off x="4821977" y="1814517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578;p35"/>
                <p:cNvSpPr/>
                <p:nvPr/>
              </p:nvSpPr>
              <p:spPr>
                <a:xfrm>
                  <a:off x="5106126" y="1876150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" name="Google Shape;579;p35"/>
            <p:cNvSpPr/>
            <p:nvPr/>
          </p:nvSpPr>
          <p:spPr>
            <a:xfrm>
              <a:off x="6892225" y="2878157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26852" y="3012037"/>
            <a:ext cx="2309676" cy="18572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Overview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470" y="1162492"/>
            <a:ext cx="417859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Columns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Province: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Geographic subdivision within a country/region.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Country/Region: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Geographic entity where data is recorded.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North-south position on Earth's surface.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Longitude: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East-west position on Earth's surface.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Recorded date of COVID-19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Confirmed: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of diagnosed COVID-19 cases.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Deaths: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of COVID-19 related deaths.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Recovered: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of recovered COVID-19 cases.</a:t>
            </a:r>
          </a:p>
        </p:txBody>
      </p:sp>
    </p:spTree>
    <p:extLst>
      <p:ext uri="{BB962C8B-B14F-4D97-AF65-F5344CB8AC3E}">
        <p14:creationId xmlns:p14="http://schemas.microsoft.com/office/powerpoint/2010/main" val="114408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Check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Q1: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Write a code to check NULL </a:t>
            </a:r>
            <a:r>
              <a:rPr lang="en-US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46" y="1667891"/>
            <a:ext cx="4595258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313" y="3843820"/>
            <a:ext cx="5799323" cy="61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387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Check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/>
              <a:t>Q2:</a:t>
            </a:r>
            <a:r>
              <a:rPr lang="en-US"/>
              <a:t> If NULL values are present, update them with zeros for all columns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70" y="1765751"/>
            <a:ext cx="3766609" cy="3131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25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Information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4750" y="1232649"/>
            <a:ext cx="82464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Total number of rows in the </a:t>
            </a:r>
            <a:r>
              <a:rPr lang="en-US" dirty="0" smtClean="0"/>
              <a:t>dataset                                          </a:t>
            </a:r>
            <a:r>
              <a:rPr lang="en-US" dirty="0"/>
              <a:t>Number of months present in the dataset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dirty="0"/>
              <a:t>Start date and end date of the dataset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69025" y="1673583"/>
            <a:ext cx="1595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78386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751" y="3327587"/>
            <a:ext cx="4230463" cy="1371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7" y="1580709"/>
            <a:ext cx="2105579" cy="1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3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Monthly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4" y="1027087"/>
            <a:ext cx="5226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Q6: Find monthly average for confirmed, deaths, </a:t>
            </a:r>
            <a:r>
              <a:rPr lang="en-US" dirty="0" smtClean="0"/>
              <a:t>recovered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6" y="1729563"/>
            <a:ext cx="3323560" cy="255317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755" y="1729563"/>
            <a:ext cx="3208817" cy="25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Values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3225" y="10270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Q7</a:t>
            </a:r>
            <a:r>
              <a:rPr lang="en-US" dirty="0"/>
              <a:t>. Find </a:t>
            </a:r>
            <a:r>
              <a:rPr lang="en-US" dirty="0" smtClean="0"/>
              <a:t>maximum value </a:t>
            </a:r>
            <a:r>
              <a:rPr lang="en-US" dirty="0"/>
              <a:t>for confirmed, deaths, recovered each month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81" y="1753486"/>
            <a:ext cx="2491740" cy="20193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571975" y="1340765"/>
            <a:ext cx="3390900" cy="32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2246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Vaccine Breakthrough by Slidesgo">
  <a:themeElements>
    <a:clrScheme name="Simple Light">
      <a:dk1>
        <a:srgbClr val="FFFFFF"/>
      </a:dk1>
      <a:lt1>
        <a:srgbClr val="EFEFEF"/>
      </a:lt1>
      <a:dk2>
        <a:srgbClr val="F1D4BA"/>
      </a:dk2>
      <a:lt2>
        <a:srgbClr val="DFC4AC"/>
      </a:lt2>
      <a:accent1>
        <a:srgbClr val="85C9D1"/>
      </a:accent1>
      <a:accent2>
        <a:srgbClr val="72A9B0"/>
      </a:accent2>
      <a:accent3>
        <a:srgbClr val="5596AC"/>
      </a:accent3>
      <a:accent4>
        <a:srgbClr val="232E44"/>
      </a:accent4>
      <a:accent5>
        <a:srgbClr val="D98A23"/>
      </a:accent5>
      <a:accent6>
        <a:srgbClr val="342524"/>
      </a:accent6>
      <a:hlink>
        <a:srgbClr val="232E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499</Words>
  <Application>Microsoft Office PowerPoint</Application>
  <PresentationFormat>On-screen Show (16:9)</PresentationFormat>
  <Paragraphs>80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Roboto Condensed</vt:lpstr>
      <vt:lpstr>Arial</vt:lpstr>
      <vt:lpstr>Times New Roman</vt:lpstr>
      <vt:lpstr>Alegreya Sans SC</vt:lpstr>
      <vt:lpstr>COVID-19 Vaccine Breakthrough by Slidesgo</vt:lpstr>
      <vt:lpstr>COVID 19  DataSET Analysis with SQL</vt:lpstr>
      <vt:lpstr>TABLE OF CONTENTS</vt:lpstr>
      <vt:lpstr>INTRODUCTION</vt:lpstr>
      <vt:lpstr>Dataset Overview</vt:lpstr>
      <vt:lpstr>Data Preprocessing</vt:lpstr>
      <vt:lpstr>Data Preprocessing</vt:lpstr>
      <vt:lpstr>Dataset Information</vt:lpstr>
      <vt:lpstr>Monthly analysis</vt:lpstr>
      <vt:lpstr>Most Frequent Values</vt:lpstr>
      <vt:lpstr>Extreme Analysis</vt:lpstr>
      <vt:lpstr>Spread analysis</vt:lpstr>
      <vt:lpstr>Spread analysis</vt:lpstr>
      <vt:lpstr>Spread analysis</vt:lpstr>
      <vt:lpstr>Spread analysis</vt:lpstr>
      <vt:lpstr>Geographical Analysis</vt:lpstr>
      <vt:lpstr>Geographical Analysis</vt:lpstr>
      <vt:lpstr>Geographical Analysis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19  DataSET Analysis with SQL</dc:title>
  <dc:creator>acer</dc:creator>
  <cp:lastModifiedBy>acer</cp:lastModifiedBy>
  <cp:revision>10</cp:revision>
  <dcterms:modified xsi:type="dcterms:W3CDTF">2024-05-06T17:54:25Z</dcterms:modified>
</cp:coreProperties>
</file>